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diagrams/layout1.xml" ContentType="application/vnd.openxmlformats-officedocument.drawingml.diagramLayout+xml"/>
  <Override PartName="/ppt/slideMasters/slideMaster4.xml" ContentType="application/vnd.openxmlformats-officedocument.presentationml.slideMaster+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8.xml" ContentType="application/vnd.openxmlformats-officedocument.presentationml.slideLayout+xml"/>
  <Override PartName="/ppt/slideLayouts/slideLayout87.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slideLayouts/slideLayout90.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Masters/slideMaster7.xml" ContentType="application/vnd.openxmlformats-officedocument.presentationml.slideMaster+xml"/>
  <Override PartName="/ppt/theme/theme9.xml" ContentType="application/vnd.openxmlformats-officedocument.theme+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3" r:id="rId2"/>
    <p:sldMasterId id="2147483711" r:id="rId3"/>
    <p:sldMasterId id="2147483698" r:id="rId4"/>
    <p:sldMasterId id="2147483673" r:id="rId5"/>
    <p:sldMasterId id="2147483685" r:id="rId6"/>
    <p:sldMasterId id="2147483661" r:id="rId7"/>
    <p:sldMasterId id="2147483735" r:id="rId8"/>
  </p:sldMasterIdLst>
  <p:notesMasterIdLst>
    <p:notesMasterId r:id="rId15"/>
  </p:notesMasterIdLst>
  <p:sldIdLst>
    <p:sldId id="256" r:id="rId9"/>
    <p:sldId id="257" r:id="rId10"/>
    <p:sldId id="258" r:id="rId11"/>
    <p:sldId id="259" r:id="rId12"/>
    <p:sldId id="260" r:id="rId13"/>
    <p:sldId id="261" r:id="rId14"/>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5" d="100"/>
          <a:sy n="55" d="100"/>
        </p:scale>
        <p:origin x="-1296" y="-3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A1CA85-E5E1-4B87-AB59-F8ABD4721882}"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fr-FR"/>
        </a:p>
      </dgm:t>
    </dgm:pt>
    <dgm:pt modelId="{F1C108C9-E02C-4B00-8B07-5017D71BF948}">
      <dgm:prSet phldrT="[Κείμενο]"/>
      <dgm:spPr/>
      <dgm:t>
        <a:bodyPr/>
        <a:lstStyle/>
        <a:p>
          <a:r>
            <a:rPr lang="el-GR" dirty="0" smtClean="0"/>
            <a:t>Για ένα αντικείμενο που εκτελεί ελεύθερη πτώση κοντά στην επιφάνεια της γης , η ταχύτητα θα αυξάνεται με ρυθμό 9,81 </a:t>
          </a:r>
          <a:r>
            <a:rPr lang="en-US" dirty="0" smtClean="0"/>
            <a:t>m/s </a:t>
          </a:r>
          <a:r>
            <a:rPr lang="el-GR" dirty="0" smtClean="0"/>
            <a:t> για κάθε δευτερόλεπτο της πτώσης του.</a:t>
          </a:r>
          <a:endParaRPr lang="fr-FR" dirty="0"/>
        </a:p>
      </dgm:t>
    </dgm:pt>
    <dgm:pt modelId="{3C37460C-6589-4610-A41F-E663C8294850}" type="parTrans" cxnId="{4D242EF3-F915-45EF-ABCC-51ADA098BA6D}">
      <dgm:prSet/>
      <dgm:spPr/>
      <dgm:t>
        <a:bodyPr/>
        <a:lstStyle/>
        <a:p>
          <a:endParaRPr lang="fr-FR"/>
        </a:p>
      </dgm:t>
    </dgm:pt>
    <dgm:pt modelId="{4CB28F9C-5240-4C92-8C9A-04CC4A8ED04A}" type="sibTrans" cxnId="{4D242EF3-F915-45EF-ABCC-51ADA098BA6D}">
      <dgm:prSet/>
      <dgm:spPr/>
      <dgm:t>
        <a:bodyPr/>
        <a:lstStyle/>
        <a:p>
          <a:endParaRPr lang="fr-FR"/>
        </a:p>
      </dgm:t>
    </dgm:pt>
    <dgm:pt modelId="{0C6DAFA4-8110-4F64-87E3-DAB1AAEAF87D}">
      <dgm:prSet phldrT="[Κείμενο]"/>
      <dgm:spPr/>
      <dgm:t>
        <a:bodyPr/>
        <a:lstStyle/>
        <a:p>
          <a:r>
            <a:rPr lang="el-GR" dirty="0" smtClean="0"/>
            <a:t>Έτσι ένα αντικείμενο από κατάσταση ηρεμίας και αφού αφεθεί ελεύθερο θα έχει ταχύτητα 9,81</a:t>
          </a:r>
          <a:r>
            <a:rPr lang="en-US" dirty="0" smtClean="0"/>
            <a:t>m/s </a:t>
          </a:r>
          <a:r>
            <a:rPr lang="el-GR" dirty="0" smtClean="0"/>
            <a:t>μετά από ένα δευτερόλεπτο ,19,62 </a:t>
          </a:r>
          <a:r>
            <a:rPr lang="en-US" dirty="0" smtClean="0"/>
            <a:t>m/s </a:t>
          </a:r>
          <a:r>
            <a:rPr lang="el-GR" dirty="0" smtClean="0"/>
            <a:t>μετά από δύο δευτερόλεπτα κλπ κλπ. </a:t>
          </a:r>
          <a:endParaRPr lang="fr-FR" dirty="0"/>
        </a:p>
      </dgm:t>
    </dgm:pt>
    <dgm:pt modelId="{3FDF7931-BD9E-49FE-A2CC-5EBE3D4CCBAE}" type="parTrans" cxnId="{EE23CFF5-5392-4083-9F54-BD390D8307F6}">
      <dgm:prSet/>
      <dgm:spPr/>
      <dgm:t>
        <a:bodyPr/>
        <a:lstStyle/>
        <a:p>
          <a:endParaRPr lang="fr-FR"/>
        </a:p>
      </dgm:t>
    </dgm:pt>
    <dgm:pt modelId="{DD673C17-1D58-4D9A-B8B6-3B9ED46BD8B8}" type="sibTrans" cxnId="{EE23CFF5-5392-4083-9F54-BD390D8307F6}">
      <dgm:prSet/>
      <dgm:spPr/>
      <dgm:t>
        <a:bodyPr/>
        <a:lstStyle/>
        <a:p>
          <a:endParaRPr lang="fr-FR"/>
        </a:p>
      </dgm:t>
    </dgm:pt>
    <dgm:pt modelId="{2E2A0A5B-7068-4C87-BEB9-B10DA709D32E}">
      <dgm:prSet phldrT="[Κείμενο]"/>
      <dgm:spPr/>
      <dgm:t>
        <a:bodyPr/>
        <a:lstStyle/>
        <a:p>
          <a:r>
            <a:rPr lang="el-GR" dirty="0" smtClean="0"/>
            <a:t>Τέλος το σώμα που εκτελεί ελεύθερη πτώση ασκεί και αυτό με την σειρά του στη Γη δύναμη ανάλογου μέτρου και αντίθετης φοράς με αυτή που ασκεί η ίδια κάτι που σημαίνει πως η Γη επιταχύνεται προς το σώμα . Όμως εξαιτίας της τεράστιας μάζας της Γης η δύναμη είναι αμελητέα .</a:t>
          </a:r>
          <a:endParaRPr lang="fr-FR" dirty="0"/>
        </a:p>
      </dgm:t>
    </dgm:pt>
    <dgm:pt modelId="{D94FA5AF-0D06-41CD-B8C7-BCC4426C9ADF}" type="parTrans" cxnId="{3D315BA0-7A37-46CA-8252-9907DCB1FA03}">
      <dgm:prSet/>
      <dgm:spPr/>
      <dgm:t>
        <a:bodyPr/>
        <a:lstStyle/>
        <a:p>
          <a:endParaRPr lang="fr-FR"/>
        </a:p>
      </dgm:t>
    </dgm:pt>
    <dgm:pt modelId="{D1B2D0EF-BF52-4974-948A-36B132784C3D}" type="sibTrans" cxnId="{3D315BA0-7A37-46CA-8252-9907DCB1FA03}">
      <dgm:prSet/>
      <dgm:spPr/>
      <dgm:t>
        <a:bodyPr/>
        <a:lstStyle/>
        <a:p>
          <a:endParaRPr lang="fr-FR"/>
        </a:p>
      </dgm:t>
    </dgm:pt>
    <dgm:pt modelId="{8DC4B815-16A6-4CCB-A057-F6B735232986}" type="pres">
      <dgm:prSet presAssocID="{7DA1CA85-E5E1-4B87-AB59-F8ABD4721882}" presName="outerComposite" presStyleCnt="0">
        <dgm:presLayoutVars>
          <dgm:chMax val="5"/>
          <dgm:dir/>
          <dgm:resizeHandles val="exact"/>
        </dgm:presLayoutVars>
      </dgm:prSet>
      <dgm:spPr/>
    </dgm:pt>
    <dgm:pt modelId="{0DA6BAA7-BFE6-4DD9-A5F5-234A612CA25C}" type="pres">
      <dgm:prSet presAssocID="{7DA1CA85-E5E1-4B87-AB59-F8ABD4721882}" presName="dummyMaxCanvas" presStyleCnt="0">
        <dgm:presLayoutVars/>
      </dgm:prSet>
      <dgm:spPr/>
    </dgm:pt>
    <dgm:pt modelId="{F4320172-AA68-4382-8BE1-1C0DA00521D2}" type="pres">
      <dgm:prSet presAssocID="{7DA1CA85-E5E1-4B87-AB59-F8ABD4721882}" presName="ThreeNodes_1" presStyleLbl="node1" presStyleIdx="0" presStyleCnt="3" custScaleX="111965" custLinFactNeighborY="-12959">
        <dgm:presLayoutVars>
          <dgm:bulletEnabled val="1"/>
        </dgm:presLayoutVars>
      </dgm:prSet>
      <dgm:spPr/>
      <dgm:t>
        <a:bodyPr/>
        <a:lstStyle/>
        <a:p>
          <a:endParaRPr lang="fr-FR"/>
        </a:p>
      </dgm:t>
    </dgm:pt>
    <dgm:pt modelId="{6E5F1929-39F1-4574-9714-6503149F5BEC}" type="pres">
      <dgm:prSet presAssocID="{7DA1CA85-E5E1-4B87-AB59-F8ABD4721882}" presName="ThreeNodes_2" presStyleLbl="node1" presStyleIdx="1" presStyleCnt="3" custScaleX="98334">
        <dgm:presLayoutVars>
          <dgm:bulletEnabled val="1"/>
        </dgm:presLayoutVars>
      </dgm:prSet>
      <dgm:spPr/>
      <dgm:t>
        <a:bodyPr/>
        <a:lstStyle/>
        <a:p>
          <a:endParaRPr lang="fr-FR"/>
        </a:p>
      </dgm:t>
    </dgm:pt>
    <dgm:pt modelId="{D4CBA4C5-1F88-4186-A6D1-0D96EA42FA3E}" type="pres">
      <dgm:prSet presAssocID="{7DA1CA85-E5E1-4B87-AB59-F8ABD4721882}" presName="ThreeNodes_3" presStyleLbl="node1" presStyleIdx="2" presStyleCnt="3" custScaleX="99701" custScaleY="112958" custLinFactNeighborX="-8507" custLinFactNeighborY="6408">
        <dgm:presLayoutVars>
          <dgm:bulletEnabled val="1"/>
        </dgm:presLayoutVars>
      </dgm:prSet>
      <dgm:spPr/>
      <dgm:t>
        <a:bodyPr/>
        <a:lstStyle/>
        <a:p>
          <a:endParaRPr lang="fr-FR"/>
        </a:p>
      </dgm:t>
    </dgm:pt>
    <dgm:pt modelId="{1BDC785C-47D1-4B9F-AD34-ABB58D9B411B}" type="pres">
      <dgm:prSet presAssocID="{7DA1CA85-E5E1-4B87-AB59-F8ABD4721882}" presName="ThreeConn_1-2" presStyleLbl="fgAccFollowNode1" presStyleIdx="0" presStyleCnt="2">
        <dgm:presLayoutVars>
          <dgm:bulletEnabled val="1"/>
        </dgm:presLayoutVars>
      </dgm:prSet>
      <dgm:spPr/>
    </dgm:pt>
    <dgm:pt modelId="{D3C7A846-5681-477F-BDAA-6E6F3D034863}" type="pres">
      <dgm:prSet presAssocID="{7DA1CA85-E5E1-4B87-AB59-F8ABD4721882}" presName="ThreeConn_2-3" presStyleLbl="fgAccFollowNode1" presStyleIdx="1" presStyleCnt="2">
        <dgm:presLayoutVars>
          <dgm:bulletEnabled val="1"/>
        </dgm:presLayoutVars>
      </dgm:prSet>
      <dgm:spPr/>
    </dgm:pt>
    <dgm:pt modelId="{023ED8C5-B915-47A0-A314-3D35FD87157F}" type="pres">
      <dgm:prSet presAssocID="{7DA1CA85-E5E1-4B87-AB59-F8ABD4721882}" presName="ThreeNodes_1_text" presStyleLbl="node1" presStyleIdx="2" presStyleCnt="3">
        <dgm:presLayoutVars>
          <dgm:bulletEnabled val="1"/>
        </dgm:presLayoutVars>
      </dgm:prSet>
      <dgm:spPr/>
      <dgm:t>
        <a:bodyPr/>
        <a:lstStyle/>
        <a:p>
          <a:endParaRPr lang="fr-FR"/>
        </a:p>
      </dgm:t>
    </dgm:pt>
    <dgm:pt modelId="{8190B55C-893C-4CB9-87D9-F65DF2D47B08}" type="pres">
      <dgm:prSet presAssocID="{7DA1CA85-E5E1-4B87-AB59-F8ABD4721882}" presName="ThreeNodes_2_text" presStyleLbl="node1" presStyleIdx="2" presStyleCnt="3">
        <dgm:presLayoutVars>
          <dgm:bulletEnabled val="1"/>
        </dgm:presLayoutVars>
      </dgm:prSet>
      <dgm:spPr/>
      <dgm:t>
        <a:bodyPr/>
        <a:lstStyle/>
        <a:p>
          <a:endParaRPr lang="fr-FR"/>
        </a:p>
      </dgm:t>
    </dgm:pt>
    <dgm:pt modelId="{581BE8B7-9BE2-446A-A459-05951E0230FE}" type="pres">
      <dgm:prSet presAssocID="{7DA1CA85-E5E1-4B87-AB59-F8ABD4721882}" presName="ThreeNodes_3_text" presStyleLbl="node1" presStyleIdx="2" presStyleCnt="3">
        <dgm:presLayoutVars>
          <dgm:bulletEnabled val="1"/>
        </dgm:presLayoutVars>
      </dgm:prSet>
      <dgm:spPr/>
      <dgm:t>
        <a:bodyPr/>
        <a:lstStyle/>
        <a:p>
          <a:endParaRPr lang="fr-FR"/>
        </a:p>
      </dgm:t>
    </dgm:pt>
  </dgm:ptLst>
  <dgm:cxnLst>
    <dgm:cxn modelId="{D3DB083B-F1FC-4EF6-8316-7DD976766D9E}" type="presOf" srcId="{4CB28F9C-5240-4C92-8C9A-04CC4A8ED04A}" destId="{1BDC785C-47D1-4B9F-AD34-ABB58D9B411B}" srcOrd="0" destOrd="0" presId="urn:microsoft.com/office/officeart/2005/8/layout/vProcess5"/>
    <dgm:cxn modelId="{5D07D649-DB35-4CC4-92C1-2534CFE951A4}" type="presOf" srcId="{DD673C17-1D58-4D9A-B8B6-3B9ED46BD8B8}" destId="{D3C7A846-5681-477F-BDAA-6E6F3D034863}" srcOrd="0" destOrd="0" presId="urn:microsoft.com/office/officeart/2005/8/layout/vProcess5"/>
    <dgm:cxn modelId="{4D242EF3-F915-45EF-ABCC-51ADA098BA6D}" srcId="{7DA1CA85-E5E1-4B87-AB59-F8ABD4721882}" destId="{F1C108C9-E02C-4B00-8B07-5017D71BF948}" srcOrd="0" destOrd="0" parTransId="{3C37460C-6589-4610-A41F-E663C8294850}" sibTransId="{4CB28F9C-5240-4C92-8C9A-04CC4A8ED04A}"/>
    <dgm:cxn modelId="{48DC05B5-299C-4B46-8BA6-562E743E6DF7}" type="presOf" srcId="{0C6DAFA4-8110-4F64-87E3-DAB1AAEAF87D}" destId="{6E5F1929-39F1-4574-9714-6503149F5BEC}" srcOrd="0" destOrd="0" presId="urn:microsoft.com/office/officeart/2005/8/layout/vProcess5"/>
    <dgm:cxn modelId="{1EF6187F-73B6-4135-9BEA-1C284236AB19}" type="presOf" srcId="{F1C108C9-E02C-4B00-8B07-5017D71BF948}" destId="{023ED8C5-B915-47A0-A314-3D35FD87157F}" srcOrd="1" destOrd="0" presId="urn:microsoft.com/office/officeart/2005/8/layout/vProcess5"/>
    <dgm:cxn modelId="{4CDBD7D7-4BB7-440A-877D-18CA232A6A5C}" type="presOf" srcId="{F1C108C9-E02C-4B00-8B07-5017D71BF948}" destId="{F4320172-AA68-4382-8BE1-1C0DA00521D2}" srcOrd="0" destOrd="0" presId="urn:microsoft.com/office/officeart/2005/8/layout/vProcess5"/>
    <dgm:cxn modelId="{E1600DB7-72C3-4798-AD27-A6CB733977CF}" type="presOf" srcId="{2E2A0A5B-7068-4C87-BEB9-B10DA709D32E}" destId="{D4CBA4C5-1F88-4186-A6D1-0D96EA42FA3E}" srcOrd="0" destOrd="0" presId="urn:microsoft.com/office/officeart/2005/8/layout/vProcess5"/>
    <dgm:cxn modelId="{0C25B7E4-4EB5-44B6-8B20-EB7084183D54}" type="presOf" srcId="{0C6DAFA4-8110-4F64-87E3-DAB1AAEAF87D}" destId="{8190B55C-893C-4CB9-87D9-F65DF2D47B08}" srcOrd="1" destOrd="0" presId="urn:microsoft.com/office/officeart/2005/8/layout/vProcess5"/>
    <dgm:cxn modelId="{3D315BA0-7A37-46CA-8252-9907DCB1FA03}" srcId="{7DA1CA85-E5E1-4B87-AB59-F8ABD4721882}" destId="{2E2A0A5B-7068-4C87-BEB9-B10DA709D32E}" srcOrd="2" destOrd="0" parTransId="{D94FA5AF-0D06-41CD-B8C7-BCC4426C9ADF}" sibTransId="{D1B2D0EF-BF52-4974-948A-36B132784C3D}"/>
    <dgm:cxn modelId="{EE23CFF5-5392-4083-9F54-BD390D8307F6}" srcId="{7DA1CA85-E5E1-4B87-AB59-F8ABD4721882}" destId="{0C6DAFA4-8110-4F64-87E3-DAB1AAEAF87D}" srcOrd="1" destOrd="0" parTransId="{3FDF7931-BD9E-49FE-A2CC-5EBE3D4CCBAE}" sibTransId="{DD673C17-1D58-4D9A-B8B6-3B9ED46BD8B8}"/>
    <dgm:cxn modelId="{87E60A8A-BC7B-446F-A28D-24921CFBF56A}" type="presOf" srcId="{7DA1CA85-E5E1-4B87-AB59-F8ABD4721882}" destId="{8DC4B815-16A6-4CCB-A057-F6B735232986}" srcOrd="0" destOrd="0" presId="urn:microsoft.com/office/officeart/2005/8/layout/vProcess5"/>
    <dgm:cxn modelId="{BE138501-D95D-4160-B407-D11AF62DD16C}" type="presOf" srcId="{2E2A0A5B-7068-4C87-BEB9-B10DA709D32E}" destId="{581BE8B7-9BE2-446A-A459-05951E0230FE}" srcOrd="1" destOrd="0" presId="urn:microsoft.com/office/officeart/2005/8/layout/vProcess5"/>
    <dgm:cxn modelId="{EB199E07-981B-4158-B12F-0982BD7C11DF}" type="presParOf" srcId="{8DC4B815-16A6-4CCB-A057-F6B735232986}" destId="{0DA6BAA7-BFE6-4DD9-A5F5-234A612CA25C}" srcOrd="0" destOrd="0" presId="urn:microsoft.com/office/officeart/2005/8/layout/vProcess5"/>
    <dgm:cxn modelId="{7CB71683-15AF-4059-8438-714C404C74BE}" type="presParOf" srcId="{8DC4B815-16A6-4CCB-A057-F6B735232986}" destId="{F4320172-AA68-4382-8BE1-1C0DA00521D2}" srcOrd="1" destOrd="0" presId="urn:microsoft.com/office/officeart/2005/8/layout/vProcess5"/>
    <dgm:cxn modelId="{BFC55388-803F-4570-889A-7E0B3ADB290C}" type="presParOf" srcId="{8DC4B815-16A6-4CCB-A057-F6B735232986}" destId="{6E5F1929-39F1-4574-9714-6503149F5BEC}" srcOrd="2" destOrd="0" presId="urn:microsoft.com/office/officeart/2005/8/layout/vProcess5"/>
    <dgm:cxn modelId="{226CD39F-5199-493B-BBF8-7CBF14E4DBAE}" type="presParOf" srcId="{8DC4B815-16A6-4CCB-A057-F6B735232986}" destId="{D4CBA4C5-1F88-4186-A6D1-0D96EA42FA3E}" srcOrd="3" destOrd="0" presId="urn:microsoft.com/office/officeart/2005/8/layout/vProcess5"/>
    <dgm:cxn modelId="{01D31BB1-1134-4D7C-9A2A-FCEE85E1C5D6}" type="presParOf" srcId="{8DC4B815-16A6-4CCB-A057-F6B735232986}" destId="{1BDC785C-47D1-4B9F-AD34-ABB58D9B411B}" srcOrd="4" destOrd="0" presId="urn:microsoft.com/office/officeart/2005/8/layout/vProcess5"/>
    <dgm:cxn modelId="{D19802CE-6A7C-4D30-8026-1CC9A7B3CADB}" type="presParOf" srcId="{8DC4B815-16A6-4CCB-A057-F6B735232986}" destId="{D3C7A846-5681-477F-BDAA-6E6F3D034863}" srcOrd="5" destOrd="0" presId="urn:microsoft.com/office/officeart/2005/8/layout/vProcess5"/>
    <dgm:cxn modelId="{8279375E-5DD2-4E31-AF79-5132F741612C}" type="presParOf" srcId="{8DC4B815-16A6-4CCB-A057-F6B735232986}" destId="{023ED8C5-B915-47A0-A314-3D35FD87157F}" srcOrd="6" destOrd="0" presId="urn:microsoft.com/office/officeart/2005/8/layout/vProcess5"/>
    <dgm:cxn modelId="{EBA9CAC3-D4CD-468B-9CE6-41C2DA3E5DEE}" type="presParOf" srcId="{8DC4B815-16A6-4CCB-A057-F6B735232986}" destId="{8190B55C-893C-4CB9-87D9-F65DF2D47B08}" srcOrd="7" destOrd="0" presId="urn:microsoft.com/office/officeart/2005/8/layout/vProcess5"/>
    <dgm:cxn modelId="{2CEAE6CD-7EB9-4698-B354-35DC73B029CF}" type="presParOf" srcId="{8DC4B815-16A6-4CCB-A057-F6B735232986}" destId="{581BE8B7-9BE2-446A-A459-05951E0230FE}" srcOrd="8" destOrd="0" presId="urn:microsoft.com/office/officeart/2005/8/layout/vProcess5"/>
  </dgm:cxnLst>
  <dgm:bg/>
  <dgm:whole/>
</dgm:dataModel>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FA3EC6-1C75-46BD-9C10-FD015610194E}" type="datetimeFigureOut">
              <a:rPr lang="fr-FR" smtClean="0"/>
              <a:t>24/04/2018</a:t>
            </a:fld>
            <a:endParaRPr lang="fr-F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756016-B037-4FD3-8EBA-606445546B2C}" type="slidenum">
              <a:rPr lang="fr-FR" smtClean="0"/>
              <a:t>‹#›</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fr-FR"/>
          </a:p>
        </p:txBody>
      </p:sp>
      <p:sp>
        <p:nvSpPr>
          <p:cNvPr id="4" name="3 - Θέση αριθμού διαφάνειας"/>
          <p:cNvSpPr>
            <a:spLocks noGrp="1"/>
          </p:cNvSpPr>
          <p:nvPr>
            <p:ph type="sldNum" sz="quarter" idx="10"/>
          </p:nvPr>
        </p:nvSpPr>
        <p:spPr/>
        <p:txBody>
          <a:bodyPr/>
          <a:lstStyle/>
          <a:p>
            <a:fld id="{DD756016-B037-4FD3-8EBA-606445546B2C}" type="slidenum">
              <a:rPr lang="fr-FR" smtClean="0"/>
              <a:t>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Κάντε κλικ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6AF5632B-9A09-4444-AF87-219BFA42F48A}" type="datetime1">
              <a:rPr lang="el-GR" smtClean="0"/>
              <a:t>24/4/2018</a:t>
            </a:fld>
            <a:endParaRPr lang="el-GR" dirty="0"/>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3DCCF842-4F88-4F62-914E-27DD7371F65B}"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F5A6CA49-D72A-44DC-9730-04B7D2EE769A}"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534E20C-5A48-4DB2-86BD-DA8F46671A84}"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Προσαρμοσμένη διάταξ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ημερομηνίας"/>
          <p:cNvSpPr>
            <a:spLocks noGrp="1"/>
          </p:cNvSpPr>
          <p:nvPr>
            <p:ph type="dt" sz="half" idx="10"/>
          </p:nvPr>
        </p:nvSpPr>
        <p:spPr/>
        <p:txBody>
          <a:bodyPr/>
          <a:lstStyle/>
          <a:p>
            <a:fld id="{9CF2D61A-FA30-4D73-A680-9F9EA31CA6A8}"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 </a:t>
            </a:r>
            <a:endParaRPr lang="el-GR" dirty="0"/>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fr-F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fr-FR"/>
          </a:p>
        </p:txBody>
      </p:sp>
      <p:sp>
        <p:nvSpPr>
          <p:cNvPr id="4" name="3 - Θέση ημερομηνίας"/>
          <p:cNvSpPr>
            <a:spLocks noGrp="1"/>
          </p:cNvSpPr>
          <p:nvPr>
            <p:ph type="dt" sz="half" idx="10"/>
          </p:nvPr>
        </p:nvSpPr>
        <p:spPr/>
        <p:txBody>
          <a:bodyPr/>
          <a:lstStyle/>
          <a:p>
            <a:fld id="{8C9BA8EE-8011-4CB2-BE5F-F5A3B5020D1F}"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16BA4BA4-5DB8-4B11-A347-6870AC562335}" type="slidenum">
              <a:rPr lang="fr-FR" smtClean="0"/>
              <a:t>‹#›</a:t>
            </a:fld>
            <a:endParaRPr lang="fr-FR"/>
          </a:p>
        </p:txBody>
      </p:sp>
    </p:spTree>
  </p:cSld>
  <p:clrMapOvr>
    <a:masterClrMapping/>
  </p:clrMapOvr>
  <p:transition>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BEC6D076-3586-4530-83CC-B826E43494F0}"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16BA4BA4-5DB8-4B11-A347-6870AC562335}" type="slidenum">
              <a:rPr lang="fr-FR" smtClean="0"/>
              <a:t>‹#›</a:t>
            </a:fld>
            <a:endParaRPr lang="fr-FR"/>
          </a:p>
        </p:txBody>
      </p:sp>
    </p:spTree>
  </p:cSld>
  <p:clrMapOvr>
    <a:masterClrMapping/>
  </p:clrMapOvr>
  <p:transition>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6F167CF4-BD8A-46A4-9108-7E40953DD512}"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16BA4BA4-5DB8-4B11-A347-6870AC562335}" type="slidenum">
              <a:rPr lang="fr-FR" smtClean="0"/>
              <a:t>‹#›</a:t>
            </a:fld>
            <a:endParaRPr lang="fr-FR"/>
          </a:p>
        </p:txBody>
      </p:sp>
    </p:spTree>
  </p:cSld>
  <p:clrMapOvr>
    <a:masterClrMapping/>
  </p:clrMapOvr>
  <p:transition>
    <p:dissolv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ημερομηνίας"/>
          <p:cNvSpPr>
            <a:spLocks noGrp="1"/>
          </p:cNvSpPr>
          <p:nvPr>
            <p:ph type="dt" sz="half" idx="10"/>
          </p:nvPr>
        </p:nvSpPr>
        <p:spPr/>
        <p:txBody>
          <a:bodyPr/>
          <a:lstStyle/>
          <a:p>
            <a:fld id="{2DE44991-8FCA-4950-A014-392B37BF4F4E}"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16BA4BA4-5DB8-4B11-A347-6870AC562335}" type="slidenum">
              <a:rPr lang="fr-FR" smtClean="0"/>
              <a:t>‹#›</a:t>
            </a:fld>
            <a:endParaRPr lang="fr-FR"/>
          </a:p>
        </p:txBody>
      </p:sp>
    </p:spTree>
  </p:cSld>
  <p:clrMapOvr>
    <a:masterClrMapping/>
  </p:clrMapOvr>
  <p:transition>
    <p:dissolv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7" name="6 - Θέση ημερομηνίας"/>
          <p:cNvSpPr>
            <a:spLocks noGrp="1"/>
          </p:cNvSpPr>
          <p:nvPr>
            <p:ph type="dt" sz="half" idx="10"/>
          </p:nvPr>
        </p:nvSpPr>
        <p:spPr/>
        <p:txBody>
          <a:bodyPr/>
          <a:lstStyle/>
          <a:p>
            <a:fld id="{355D2ABE-3EB1-4D2C-9B20-DCA883B93B7C}" type="datetime1">
              <a:rPr lang="el-GR" smtClean="0"/>
              <a:t>24/4/2018</a:t>
            </a:fld>
            <a:endParaRPr lang="fr-FR"/>
          </a:p>
        </p:txBody>
      </p:sp>
      <p:sp>
        <p:nvSpPr>
          <p:cNvPr id="8" name="7 - Θέση υποσέλιδου"/>
          <p:cNvSpPr>
            <a:spLocks noGrp="1"/>
          </p:cNvSpPr>
          <p:nvPr>
            <p:ph type="ftr" sz="quarter" idx="11"/>
          </p:nvPr>
        </p:nvSpPr>
        <p:spPr/>
        <p:txBody>
          <a:bodyPr/>
          <a:lstStyle/>
          <a:p>
            <a:r>
              <a:rPr lang="el-GR" smtClean="0"/>
              <a:t>Η βαρύτητα </a:t>
            </a:r>
            <a:endParaRPr lang="fr-FR"/>
          </a:p>
        </p:txBody>
      </p:sp>
      <p:sp>
        <p:nvSpPr>
          <p:cNvPr id="9" name="8 - Θέση αριθμού διαφάνειας"/>
          <p:cNvSpPr>
            <a:spLocks noGrp="1"/>
          </p:cNvSpPr>
          <p:nvPr>
            <p:ph type="sldNum" sz="quarter" idx="12"/>
          </p:nvPr>
        </p:nvSpPr>
        <p:spPr/>
        <p:txBody>
          <a:bodyPr/>
          <a:lstStyle/>
          <a:p>
            <a:fld id="{16BA4BA4-5DB8-4B11-A347-6870AC562335}" type="slidenum">
              <a:rPr lang="fr-FR" smtClean="0"/>
              <a:t>‹#›</a:t>
            </a:fld>
            <a:endParaRPr lang="fr-FR"/>
          </a:p>
        </p:txBody>
      </p:sp>
    </p:spTree>
  </p:cSld>
  <p:clrMapOvr>
    <a:masterClrMapping/>
  </p:clrMapOvr>
  <p:transition>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ημερομηνίας"/>
          <p:cNvSpPr>
            <a:spLocks noGrp="1"/>
          </p:cNvSpPr>
          <p:nvPr>
            <p:ph type="dt" sz="half" idx="10"/>
          </p:nvPr>
        </p:nvSpPr>
        <p:spPr/>
        <p:txBody>
          <a:bodyPr/>
          <a:lstStyle/>
          <a:p>
            <a:fld id="{2BCD38F7-B151-4610-9F9D-8CC33AFEE225}" type="datetime1">
              <a:rPr lang="el-GR" smtClean="0"/>
              <a:t>24/4/2018</a:t>
            </a:fld>
            <a:endParaRPr lang="fr-FR"/>
          </a:p>
        </p:txBody>
      </p:sp>
      <p:sp>
        <p:nvSpPr>
          <p:cNvPr id="4" name="3 - Θέση υποσέλιδου"/>
          <p:cNvSpPr>
            <a:spLocks noGrp="1"/>
          </p:cNvSpPr>
          <p:nvPr>
            <p:ph type="ftr" sz="quarter" idx="11"/>
          </p:nvPr>
        </p:nvSpPr>
        <p:spPr/>
        <p:txBody>
          <a:bodyPr/>
          <a:lstStyle/>
          <a:p>
            <a:r>
              <a:rPr lang="el-GR" smtClean="0"/>
              <a:t>Η βαρύτητα </a:t>
            </a:r>
            <a:endParaRPr lang="fr-FR"/>
          </a:p>
        </p:txBody>
      </p:sp>
      <p:sp>
        <p:nvSpPr>
          <p:cNvPr id="5" name="4 - Θέση αριθμού διαφάνειας"/>
          <p:cNvSpPr>
            <a:spLocks noGrp="1"/>
          </p:cNvSpPr>
          <p:nvPr>
            <p:ph type="sldNum" sz="quarter" idx="12"/>
          </p:nvPr>
        </p:nvSpPr>
        <p:spPr/>
        <p:txBody>
          <a:bodyPr/>
          <a:lstStyle/>
          <a:p>
            <a:fld id="{16BA4BA4-5DB8-4B11-A347-6870AC562335}" type="slidenum">
              <a:rPr lang="fr-FR" smtClean="0"/>
              <a:t>‹#›</a:t>
            </a:fld>
            <a:endParaRPr lang="fr-FR"/>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ημερομηνίας"/>
          <p:cNvSpPr>
            <a:spLocks noGrp="1"/>
          </p:cNvSpPr>
          <p:nvPr>
            <p:ph type="dt" sz="half" idx="10"/>
          </p:nvPr>
        </p:nvSpPr>
        <p:spPr/>
        <p:txBody>
          <a:bodyPr/>
          <a:lstStyle/>
          <a:p>
            <a:fld id="{70D96E26-1670-4ECB-B38F-5603F2394BDC}"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 </a:t>
            </a:r>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EF7EBBD5-AA9F-4D8E-A1A9-57DEDC014C88}" type="datetime1">
              <a:rPr lang="el-GR" smtClean="0"/>
              <a:t>24/4/2018</a:t>
            </a:fld>
            <a:endParaRPr lang="fr-FR"/>
          </a:p>
        </p:txBody>
      </p:sp>
      <p:sp>
        <p:nvSpPr>
          <p:cNvPr id="3" name="2 - Θέση υποσέλιδου"/>
          <p:cNvSpPr>
            <a:spLocks noGrp="1"/>
          </p:cNvSpPr>
          <p:nvPr>
            <p:ph type="ftr" sz="quarter" idx="11"/>
          </p:nvPr>
        </p:nvSpPr>
        <p:spPr/>
        <p:txBody>
          <a:bodyPr/>
          <a:lstStyle/>
          <a:p>
            <a:r>
              <a:rPr lang="el-GR" smtClean="0"/>
              <a:t>Η βαρύτητα </a:t>
            </a:r>
            <a:endParaRPr lang="fr-FR"/>
          </a:p>
        </p:txBody>
      </p:sp>
      <p:sp>
        <p:nvSpPr>
          <p:cNvPr id="4" name="3 - Θέση αριθμού διαφάνειας"/>
          <p:cNvSpPr>
            <a:spLocks noGrp="1"/>
          </p:cNvSpPr>
          <p:nvPr>
            <p:ph type="sldNum" sz="quarter" idx="12"/>
          </p:nvPr>
        </p:nvSpPr>
        <p:spPr/>
        <p:txBody>
          <a:bodyPr/>
          <a:lstStyle/>
          <a:p>
            <a:fld id="{16BA4BA4-5DB8-4B11-A347-6870AC562335}" type="slidenum">
              <a:rPr lang="fr-FR" smtClean="0"/>
              <a:t>‹#›</a:t>
            </a:fld>
            <a:endParaRPr lang="fr-FR"/>
          </a:p>
        </p:txBody>
      </p:sp>
    </p:spTree>
  </p:cSld>
  <p:clrMapOvr>
    <a:masterClrMapping/>
  </p:clrMapOvr>
  <p:transition>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fr-F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C1BE8FBE-5C85-4FF9-A3B9-1D24AF746AA0}"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16BA4BA4-5DB8-4B11-A347-6870AC562335}" type="slidenum">
              <a:rPr lang="fr-FR" smtClean="0"/>
              <a:t>‹#›</a:t>
            </a:fld>
            <a:endParaRPr lang="fr-FR"/>
          </a:p>
        </p:txBody>
      </p:sp>
    </p:spTree>
  </p:cSld>
  <p:clrMapOvr>
    <a:masterClrMapping/>
  </p:clrMapOvr>
  <p:transition>
    <p:dissolv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fr-F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DEDC383A-EFFD-4459-910C-7F8CECF02750}"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16BA4BA4-5DB8-4B11-A347-6870AC562335}" type="slidenum">
              <a:rPr lang="fr-FR" smtClean="0"/>
              <a:t>‹#›</a:t>
            </a:fld>
            <a:endParaRPr lang="fr-FR"/>
          </a:p>
        </p:txBody>
      </p:sp>
    </p:spTree>
  </p:cSld>
  <p:clrMapOvr>
    <a:masterClrMapping/>
  </p:clrMapOvr>
  <p:transition>
    <p:dissolv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E42685D0-5432-4F79-8ECD-F91063A42E60}"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16BA4BA4-5DB8-4B11-A347-6870AC562335}" type="slidenum">
              <a:rPr lang="fr-FR" smtClean="0"/>
              <a:t>‹#›</a:t>
            </a:fld>
            <a:endParaRPr lang="fr-FR"/>
          </a:p>
        </p:txBody>
      </p:sp>
    </p:spTree>
  </p:cSld>
  <p:clrMapOvr>
    <a:masterClrMapping/>
  </p:clrMapOvr>
  <p:transition>
    <p:dissolv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4C42735A-7F9A-4EC9-B5D4-1335DCC0EA24}"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16BA4BA4-5DB8-4B11-A347-6870AC562335}" type="slidenum">
              <a:rPr lang="fr-FR" smtClean="0"/>
              <a:t>‹#›</a:t>
            </a:fld>
            <a:endParaRPr lang="fr-FR"/>
          </a:p>
        </p:txBody>
      </p:sp>
    </p:spTree>
  </p:cSld>
  <p:clrMapOvr>
    <a:masterClrMapping/>
  </p:clrMapOvr>
  <p:transition>
    <p:dissolv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fr-F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fr-FR"/>
          </a:p>
        </p:txBody>
      </p:sp>
      <p:sp>
        <p:nvSpPr>
          <p:cNvPr id="4" name="3 - Θέση ημερομηνίας"/>
          <p:cNvSpPr>
            <a:spLocks noGrp="1"/>
          </p:cNvSpPr>
          <p:nvPr>
            <p:ph type="dt" sz="half" idx="10"/>
          </p:nvPr>
        </p:nvSpPr>
        <p:spPr/>
        <p:txBody>
          <a:bodyPr/>
          <a:lstStyle/>
          <a:p>
            <a:fld id="{2C80D1FA-5C81-417E-B122-40A5730E5BFD}"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2F9E786B-259F-4B02-83EE-D2BEB50AFE42}" type="slidenum">
              <a:rPr lang="fr-FR" smtClean="0"/>
              <a:t>‹#›</a:t>
            </a:fld>
            <a:endParaRPr lang="fr-F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0347947B-2133-4337-9B94-E19EA5FF81F5}"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2F9E786B-259F-4B02-83EE-D2BEB50AFE42}" type="slidenum">
              <a:rPr lang="fr-FR" smtClean="0"/>
              <a:t>‹#›</a:t>
            </a:fld>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11CC8B4C-7425-4E85-AC13-718F1F4527CB}"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2F9E786B-259F-4B02-83EE-D2BEB50AFE42}" type="slidenum">
              <a:rPr lang="fr-FR" smtClean="0"/>
              <a:t>‹#›</a:t>
            </a:fld>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ημερομηνίας"/>
          <p:cNvSpPr>
            <a:spLocks noGrp="1"/>
          </p:cNvSpPr>
          <p:nvPr>
            <p:ph type="dt" sz="half" idx="10"/>
          </p:nvPr>
        </p:nvSpPr>
        <p:spPr/>
        <p:txBody>
          <a:bodyPr/>
          <a:lstStyle/>
          <a:p>
            <a:fld id="{074F7EF3-F7B0-4F3B-BD28-6261B8AC982B}"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2F9E786B-259F-4B02-83EE-D2BEB50AFE42}" type="slidenum">
              <a:rPr lang="fr-FR" smtClean="0"/>
              <a:t>‹#›</a:t>
            </a:fld>
            <a:endParaRPr lang="fr-F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7" name="6 - Θέση ημερομηνίας"/>
          <p:cNvSpPr>
            <a:spLocks noGrp="1"/>
          </p:cNvSpPr>
          <p:nvPr>
            <p:ph type="dt" sz="half" idx="10"/>
          </p:nvPr>
        </p:nvSpPr>
        <p:spPr/>
        <p:txBody>
          <a:bodyPr/>
          <a:lstStyle/>
          <a:p>
            <a:fld id="{D0373849-2C58-4EB0-9649-1563F8B28AC2}" type="datetime1">
              <a:rPr lang="el-GR" smtClean="0"/>
              <a:t>24/4/2018</a:t>
            </a:fld>
            <a:endParaRPr lang="fr-FR"/>
          </a:p>
        </p:txBody>
      </p:sp>
      <p:sp>
        <p:nvSpPr>
          <p:cNvPr id="8" name="7 - Θέση υποσέλιδου"/>
          <p:cNvSpPr>
            <a:spLocks noGrp="1"/>
          </p:cNvSpPr>
          <p:nvPr>
            <p:ph type="ftr" sz="quarter" idx="11"/>
          </p:nvPr>
        </p:nvSpPr>
        <p:spPr/>
        <p:txBody>
          <a:bodyPr/>
          <a:lstStyle/>
          <a:p>
            <a:r>
              <a:rPr lang="el-GR" smtClean="0"/>
              <a:t>Η βαρύτητα </a:t>
            </a:r>
            <a:endParaRPr lang="fr-FR"/>
          </a:p>
        </p:txBody>
      </p:sp>
      <p:sp>
        <p:nvSpPr>
          <p:cNvPr id="9" name="8 - Θέση αριθμού διαφάνειας"/>
          <p:cNvSpPr>
            <a:spLocks noGrp="1"/>
          </p:cNvSpPr>
          <p:nvPr>
            <p:ph type="sldNum" sz="quarter" idx="12"/>
          </p:nvPr>
        </p:nvSpPr>
        <p:spPr/>
        <p:txBody>
          <a:bodyPr/>
          <a:lstStyle/>
          <a:p>
            <a:fld id="{2F9E786B-259F-4B02-83EE-D2BEB50AFE42}"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1BD37C2-8ECB-46C5-82A6-FCC039FF1D2D}"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dirty="0"/>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ημερομηνίας"/>
          <p:cNvSpPr>
            <a:spLocks noGrp="1"/>
          </p:cNvSpPr>
          <p:nvPr>
            <p:ph type="dt" sz="half" idx="10"/>
          </p:nvPr>
        </p:nvSpPr>
        <p:spPr/>
        <p:txBody>
          <a:bodyPr/>
          <a:lstStyle/>
          <a:p>
            <a:fld id="{E805DFF9-384F-4160-B440-F16B24DA8DF2}" type="datetime1">
              <a:rPr lang="el-GR" smtClean="0"/>
              <a:t>24/4/2018</a:t>
            </a:fld>
            <a:endParaRPr lang="fr-FR"/>
          </a:p>
        </p:txBody>
      </p:sp>
      <p:sp>
        <p:nvSpPr>
          <p:cNvPr id="4" name="3 - Θέση υποσέλιδου"/>
          <p:cNvSpPr>
            <a:spLocks noGrp="1"/>
          </p:cNvSpPr>
          <p:nvPr>
            <p:ph type="ftr" sz="quarter" idx="11"/>
          </p:nvPr>
        </p:nvSpPr>
        <p:spPr/>
        <p:txBody>
          <a:bodyPr/>
          <a:lstStyle/>
          <a:p>
            <a:r>
              <a:rPr lang="el-GR" smtClean="0"/>
              <a:t>Η βαρύτητα </a:t>
            </a:r>
            <a:endParaRPr lang="fr-FR"/>
          </a:p>
        </p:txBody>
      </p:sp>
      <p:sp>
        <p:nvSpPr>
          <p:cNvPr id="5" name="4 - Θέση αριθμού διαφάνειας"/>
          <p:cNvSpPr>
            <a:spLocks noGrp="1"/>
          </p:cNvSpPr>
          <p:nvPr>
            <p:ph type="sldNum" sz="quarter" idx="12"/>
          </p:nvPr>
        </p:nvSpPr>
        <p:spPr/>
        <p:txBody>
          <a:bodyPr/>
          <a:lstStyle/>
          <a:p>
            <a:fld id="{2F9E786B-259F-4B02-83EE-D2BEB50AFE42}"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CA19414D-AB25-4180-945D-342F187E2FBB}" type="datetime1">
              <a:rPr lang="el-GR" smtClean="0"/>
              <a:t>24/4/2018</a:t>
            </a:fld>
            <a:endParaRPr lang="fr-FR"/>
          </a:p>
        </p:txBody>
      </p:sp>
      <p:sp>
        <p:nvSpPr>
          <p:cNvPr id="3" name="2 - Θέση υποσέλιδου"/>
          <p:cNvSpPr>
            <a:spLocks noGrp="1"/>
          </p:cNvSpPr>
          <p:nvPr>
            <p:ph type="ftr" sz="quarter" idx="11"/>
          </p:nvPr>
        </p:nvSpPr>
        <p:spPr/>
        <p:txBody>
          <a:bodyPr/>
          <a:lstStyle/>
          <a:p>
            <a:r>
              <a:rPr lang="el-GR" smtClean="0"/>
              <a:t>Η βαρύτητα </a:t>
            </a:r>
            <a:endParaRPr lang="fr-FR"/>
          </a:p>
        </p:txBody>
      </p:sp>
      <p:sp>
        <p:nvSpPr>
          <p:cNvPr id="4" name="3 - Θέση αριθμού διαφάνειας"/>
          <p:cNvSpPr>
            <a:spLocks noGrp="1"/>
          </p:cNvSpPr>
          <p:nvPr>
            <p:ph type="sldNum" sz="quarter" idx="12"/>
          </p:nvPr>
        </p:nvSpPr>
        <p:spPr/>
        <p:txBody>
          <a:bodyPr/>
          <a:lstStyle/>
          <a:p>
            <a:fld id="{2F9E786B-259F-4B02-83EE-D2BEB50AFE42}" type="slidenum">
              <a:rPr lang="fr-FR" smtClean="0"/>
              <a:t>‹#›</a:t>
            </a:fld>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fr-F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C2F8B88C-83C8-4F20-B59E-32EF4AC55B3C}"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2F9E786B-259F-4B02-83EE-D2BEB50AFE42}" type="slidenum">
              <a:rPr lang="fr-FR" smtClean="0"/>
              <a:t>‹#›</a:t>
            </a:fld>
            <a:endParaRPr lang="fr-F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fr-F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17587F2C-2A67-4F59-B27B-B3293D40208B}"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2F9E786B-259F-4B02-83EE-D2BEB50AFE42}" type="slidenum">
              <a:rPr lang="fr-FR" smtClean="0"/>
              <a:t>‹#›</a:t>
            </a:fld>
            <a:endParaRPr lang="fr-F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64C580E0-DF65-49D1-A5A8-17B7F21C1C63}"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2F9E786B-259F-4B02-83EE-D2BEB50AFE42}" type="slidenum">
              <a:rPr lang="fr-FR" smtClean="0"/>
              <a:t>‹#›</a:t>
            </a:fld>
            <a:endParaRPr lang="fr-F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35AA1B47-94AF-4673-9CD4-CA6C34458BB8}"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2F9E786B-259F-4B02-83EE-D2BEB50AFE42}" type="slidenum">
              <a:rPr lang="fr-FR" smtClean="0"/>
              <a:t>‹#›</a:t>
            </a:fld>
            <a:endParaRPr lang="fr-F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fr-F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fr-FR"/>
          </a:p>
        </p:txBody>
      </p:sp>
      <p:sp>
        <p:nvSpPr>
          <p:cNvPr id="4" name="3 - Θέση ημερομηνίας"/>
          <p:cNvSpPr>
            <a:spLocks noGrp="1"/>
          </p:cNvSpPr>
          <p:nvPr>
            <p:ph type="dt" sz="half" idx="10"/>
          </p:nvPr>
        </p:nvSpPr>
        <p:spPr/>
        <p:txBody>
          <a:bodyPr/>
          <a:lstStyle/>
          <a:p>
            <a:fld id="{5AEC05AB-ED67-4A1E-9D11-242ABB07948D}"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41FDE8C0-A960-4C8D-B4A7-CE05DDF96198}" type="slidenum">
              <a:rPr lang="fr-FR" smtClean="0"/>
              <a:t>‹#›</a:t>
            </a:fld>
            <a:endParaRPr lang="fr-FR"/>
          </a:p>
        </p:txBody>
      </p:sp>
    </p:spTree>
  </p:cSld>
  <p:clrMapOvr>
    <a:masterClrMapping/>
  </p:clrMapOvr>
  <p:transition>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E8D43F6B-D00C-4E2F-9D9C-C94D2E809CCE}"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41FDE8C0-A960-4C8D-B4A7-CE05DDF96198}" type="slidenum">
              <a:rPr lang="fr-FR" smtClean="0"/>
              <a:t>‹#›</a:t>
            </a:fld>
            <a:endParaRPr lang="fr-FR"/>
          </a:p>
        </p:txBody>
      </p:sp>
    </p:spTree>
  </p:cSld>
  <p:clrMapOvr>
    <a:masterClrMapping/>
  </p:clrMapOvr>
  <p:transition>
    <p:wipe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F7A55D86-8108-472F-9985-E4522B78FDA4}"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41FDE8C0-A960-4C8D-B4A7-CE05DDF96198}" type="slidenum">
              <a:rPr lang="fr-FR" smtClean="0"/>
              <a:t>‹#›</a:t>
            </a:fld>
            <a:endParaRPr lang="fr-FR"/>
          </a:p>
        </p:txBody>
      </p:sp>
    </p:spTree>
  </p:cSld>
  <p:clrMapOvr>
    <a:masterClrMapping/>
  </p:clrMapOvr>
  <p:transition>
    <p:wipe dir="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ημερομηνίας"/>
          <p:cNvSpPr>
            <a:spLocks noGrp="1"/>
          </p:cNvSpPr>
          <p:nvPr>
            <p:ph type="dt" sz="half" idx="10"/>
          </p:nvPr>
        </p:nvSpPr>
        <p:spPr/>
        <p:txBody>
          <a:bodyPr/>
          <a:lstStyle/>
          <a:p>
            <a:fld id="{8DAC7E37-9834-469E-86E0-2B7420B11436}"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41FDE8C0-A960-4C8D-B4A7-CE05DDF96198}" type="slidenum">
              <a:rPr lang="fr-FR" smtClean="0"/>
              <a:t>‹#›</a:t>
            </a:fld>
            <a:endParaRPr lang="fr-F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Κάντε κλικ για να επεξεργαστείτε τα στυλ κειμένου του υποδείγματος</a:t>
            </a:r>
          </a:p>
        </p:txBody>
      </p:sp>
      <p:sp>
        <p:nvSpPr>
          <p:cNvPr id="4" name="3 - Θέση ημερομηνίας"/>
          <p:cNvSpPr>
            <a:spLocks noGrp="1"/>
          </p:cNvSpPr>
          <p:nvPr>
            <p:ph type="dt" sz="half" idx="10"/>
          </p:nvPr>
        </p:nvSpPr>
        <p:spPr/>
        <p:txBody>
          <a:bodyPr/>
          <a:lstStyle/>
          <a:p>
            <a:fld id="{4078ACD2-6662-4218-AECA-1B2887FA99CA}"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7" name="6 - Θέση ημερομηνίας"/>
          <p:cNvSpPr>
            <a:spLocks noGrp="1"/>
          </p:cNvSpPr>
          <p:nvPr>
            <p:ph type="dt" sz="half" idx="10"/>
          </p:nvPr>
        </p:nvSpPr>
        <p:spPr/>
        <p:txBody>
          <a:bodyPr/>
          <a:lstStyle/>
          <a:p>
            <a:fld id="{B0EF0906-2855-4274-A4AA-3C5CA7BA7043}" type="datetime1">
              <a:rPr lang="el-GR" smtClean="0"/>
              <a:t>24/4/2018</a:t>
            </a:fld>
            <a:endParaRPr lang="fr-FR"/>
          </a:p>
        </p:txBody>
      </p:sp>
      <p:sp>
        <p:nvSpPr>
          <p:cNvPr id="8" name="7 - Θέση υποσέλιδου"/>
          <p:cNvSpPr>
            <a:spLocks noGrp="1"/>
          </p:cNvSpPr>
          <p:nvPr>
            <p:ph type="ftr" sz="quarter" idx="11"/>
          </p:nvPr>
        </p:nvSpPr>
        <p:spPr/>
        <p:txBody>
          <a:bodyPr/>
          <a:lstStyle/>
          <a:p>
            <a:r>
              <a:rPr lang="el-GR" smtClean="0"/>
              <a:t>Η βαρύτητα </a:t>
            </a:r>
            <a:endParaRPr lang="fr-FR"/>
          </a:p>
        </p:txBody>
      </p:sp>
      <p:sp>
        <p:nvSpPr>
          <p:cNvPr id="9" name="8 - Θέση αριθμού διαφάνειας"/>
          <p:cNvSpPr>
            <a:spLocks noGrp="1"/>
          </p:cNvSpPr>
          <p:nvPr>
            <p:ph type="sldNum" sz="quarter" idx="12"/>
          </p:nvPr>
        </p:nvSpPr>
        <p:spPr/>
        <p:txBody>
          <a:bodyPr/>
          <a:lstStyle/>
          <a:p>
            <a:fld id="{41FDE8C0-A960-4C8D-B4A7-CE05DDF96198}" type="slidenum">
              <a:rPr lang="fr-FR" smtClean="0"/>
              <a:t>‹#›</a:t>
            </a:fld>
            <a:endParaRPr lang="fr-FR"/>
          </a:p>
        </p:txBody>
      </p:sp>
    </p:spTree>
  </p:cSld>
  <p:clrMapOvr>
    <a:masterClrMapping/>
  </p:clrMapOvr>
  <p:transition>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ημερομηνίας"/>
          <p:cNvSpPr>
            <a:spLocks noGrp="1"/>
          </p:cNvSpPr>
          <p:nvPr>
            <p:ph type="dt" sz="half" idx="10"/>
          </p:nvPr>
        </p:nvSpPr>
        <p:spPr/>
        <p:txBody>
          <a:bodyPr/>
          <a:lstStyle/>
          <a:p>
            <a:fld id="{29136422-6F45-42F7-BDAD-4F719C2E8484}" type="datetime1">
              <a:rPr lang="el-GR" smtClean="0"/>
              <a:t>24/4/2018</a:t>
            </a:fld>
            <a:endParaRPr lang="fr-FR"/>
          </a:p>
        </p:txBody>
      </p:sp>
      <p:sp>
        <p:nvSpPr>
          <p:cNvPr id="4" name="3 - Θέση υποσέλιδου"/>
          <p:cNvSpPr>
            <a:spLocks noGrp="1"/>
          </p:cNvSpPr>
          <p:nvPr>
            <p:ph type="ftr" sz="quarter" idx="11"/>
          </p:nvPr>
        </p:nvSpPr>
        <p:spPr/>
        <p:txBody>
          <a:bodyPr/>
          <a:lstStyle/>
          <a:p>
            <a:r>
              <a:rPr lang="el-GR" smtClean="0"/>
              <a:t>Η βαρύτητα </a:t>
            </a:r>
            <a:endParaRPr lang="fr-FR"/>
          </a:p>
        </p:txBody>
      </p:sp>
      <p:sp>
        <p:nvSpPr>
          <p:cNvPr id="5" name="4 - Θέση αριθμού διαφάνειας"/>
          <p:cNvSpPr>
            <a:spLocks noGrp="1"/>
          </p:cNvSpPr>
          <p:nvPr>
            <p:ph type="sldNum" sz="quarter" idx="12"/>
          </p:nvPr>
        </p:nvSpPr>
        <p:spPr/>
        <p:txBody>
          <a:bodyPr/>
          <a:lstStyle/>
          <a:p>
            <a:fld id="{41FDE8C0-A960-4C8D-B4A7-CE05DDF96198}" type="slidenum">
              <a:rPr lang="fr-FR" smtClean="0"/>
              <a:t>‹#›</a:t>
            </a:fld>
            <a:endParaRPr lang="fr-FR"/>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4B17E6DE-B172-4020-B389-3EA26103716C}" type="datetime1">
              <a:rPr lang="el-GR" smtClean="0"/>
              <a:t>24/4/2018</a:t>
            </a:fld>
            <a:endParaRPr lang="fr-FR"/>
          </a:p>
        </p:txBody>
      </p:sp>
      <p:sp>
        <p:nvSpPr>
          <p:cNvPr id="3" name="2 - Θέση υποσέλιδου"/>
          <p:cNvSpPr>
            <a:spLocks noGrp="1"/>
          </p:cNvSpPr>
          <p:nvPr>
            <p:ph type="ftr" sz="quarter" idx="11"/>
          </p:nvPr>
        </p:nvSpPr>
        <p:spPr/>
        <p:txBody>
          <a:bodyPr/>
          <a:lstStyle/>
          <a:p>
            <a:r>
              <a:rPr lang="el-GR" smtClean="0"/>
              <a:t>Η βαρύτητα </a:t>
            </a:r>
            <a:endParaRPr lang="fr-FR"/>
          </a:p>
        </p:txBody>
      </p:sp>
      <p:sp>
        <p:nvSpPr>
          <p:cNvPr id="4" name="3 - Θέση αριθμού διαφάνειας"/>
          <p:cNvSpPr>
            <a:spLocks noGrp="1"/>
          </p:cNvSpPr>
          <p:nvPr>
            <p:ph type="sldNum" sz="quarter" idx="12"/>
          </p:nvPr>
        </p:nvSpPr>
        <p:spPr/>
        <p:txBody>
          <a:bodyPr/>
          <a:lstStyle/>
          <a:p>
            <a:fld id="{41FDE8C0-A960-4C8D-B4A7-CE05DDF96198}" type="slidenum">
              <a:rPr lang="fr-FR" smtClean="0"/>
              <a:t>‹#›</a:t>
            </a:fld>
            <a:endParaRPr lang="fr-FR"/>
          </a:p>
        </p:txBody>
      </p:sp>
    </p:spTree>
  </p:cSld>
  <p:clrMapOvr>
    <a:masterClrMapping/>
  </p:clrMapOvr>
  <p:transition>
    <p:wipe dir="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fr-F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F15CD94D-142A-4AE3-9B8E-A4C6C5C665FE}"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41FDE8C0-A960-4C8D-B4A7-CE05DDF96198}" type="slidenum">
              <a:rPr lang="fr-FR" smtClean="0"/>
              <a:t>‹#›</a:t>
            </a:fld>
            <a:endParaRPr lang="fr-FR"/>
          </a:p>
        </p:txBody>
      </p:sp>
    </p:spTree>
  </p:cSld>
  <p:clrMapOvr>
    <a:masterClrMapping/>
  </p:clrMapOvr>
  <p:transition>
    <p:wipe dir="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fr-F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730A61CC-93BC-4FEE-A7DB-34B112AE60A0}"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41FDE8C0-A960-4C8D-B4A7-CE05DDF96198}" type="slidenum">
              <a:rPr lang="fr-FR" smtClean="0"/>
              <a:t>‹#›</a:t>
            </a:fld>
            <a:endParaRPr lang="fr-FR"/>
          </a:p>
        </p:txBody>
      </p:sp>
    </p:spTree>
  </p:cSld>
  <p:clrMapOvr>
    <a:masterClrMapping/>
  </p:clrMapOvr>
  <p:transition>
    <p:wipe dir="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85988762-BD31-49E7-9517-CC2CAB1F8B8C}"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41FDE8C0-A960-4C8D-B4A7-CE05DDF96198}" type="slidenum">
              <a:rPr lang="fr-FR" smtClean="0"/>
              <a:t>‹#›</a:t>
            </a:fld>
            <a:endParaRPr lang="fr-FR"/>
          </a:p>
        </p:txBody>
      </p:sp>
    </p:spTree>
  </p:cSld>
  <p:clrMapOvr>
    <a:masterClrMapping/>
  </p:clrMapOvr>
  <p:transition>
    <p:wipe dir="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8B66163E-CA24-42BA-AD58-B23AEAD48BDF}"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41FDE8C0-A960-4C8D-B4A7-CE05DDF96198}" type="slidenum">
              <a:rPr lang="fr-FR" smtClean="0"/>
              <a:t>‹#›</a:t>
            </a:fld>
            <a:endParaRPr lang="fr-FR"/>
          </a:p>
        </p:txBody>
      </p:sp>
    </p:spTree>
  </p:cSld>
  <p:clrMapOvr>
    <a:masterClrMapping/>
  </p:clrMapOvr>
  <p:transition>
    <p:wipe dir="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fr-F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fr-FR"/>
          </a:p>
        </p:txBody>
      </p:sp>
      <p:sp>
        <p:nvSpPr>
          <p:cNvPr id="4" name="3 - Θέση ημερομηνίας"/>
          <p:cNvSpPr>
            <a:spLocks noGrp="1"/>
          </p:cNvSpPr>
          <p:nvPr>
            <p:ph type="dt" sz="half" idx="10"/>
          </p:nvPr>
        </p:nvSpPr>
        <p:spPr/>
        <p:txBody>
          <a:bodyPr/>
          <a:lstStyle/>
          <a:p>
            <a:fld id="{0BA726C8-F729-4F2C-8E79-97B8B9F6DAE1}"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8953C56B-2F13-43D5-9932-D55AE133430E}" type="slidenum">
              <a:rPr lang="fr-FR" smtClean="0"/>
              <a:t>‹#›</a:t>
            </a:fld>
            <a:endParaRPr lang="fr-FR"/>
          </a:p>
        </p:txBody>
      </p:sp>
    </p:spTree>
  </p:cSld>
  <p:clrMapOvr>
    <a:masterClrMapping/>
  </p:clrMapOvr>
  <p:transition>
    <p:dissolv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A7F5C421-F402-4A18-9BE7-B23BC480C06D}"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8953C56B-2F13-43D5-9932-D55AE133430E}" type="slidenum">
              <a:rPr lang="fr-FR" smtClean="0"/>
              <a:t>‹#›</a:t>
            </a:fld>
            <a:endParaRPr lang="fr-FR"/>
          </a:p>
        </p:txBody>
      </p:sp>
    </p:spTree>
  </p:cSld>
  <p:clrMapOvr>
    <a:masterClrMapping/>
  </p:clrMapOvr>
  <p:transition>
    <p:dissolv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36828C21-C8EE-444A-8402-6BCA189327C4}"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8953C56B-2F13-43D5-9932-D55AE133430E}" type="slidenum">
              <a:rPr lang="fr-FR" smtClean="0"/>
              <a:t>‹#›</a:t>
            </a:fld>
            <a:endParaRPr lang="fr-FR"/>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9DC0F9A7-98EA-48A5-9E5E-6E91D09DCF05}"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wipe dir="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ημερομηνίας"/>
          <p:cNvSpPr>
            <a:spLocks noGrp="1"/>
          </p:cNvSpPr>
          <p:nvPr>
            <p:ph type="dt" sz="half" idx="10"/>
          </p:nvPr>
        </p:nvSpPr>
        <p:spPr/>
        <p:txBody>
          <a:bodyPr/>
          <a:lstStyle/>
          <a:p>
            <a:fld id="{4BB6F325-F23E-41D9-8F44-891C69CEE5D5}"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8953C56B-2F13-43D5-9932-D55AE133430E}" type="slidenum">
              <a:rPr lang="fr-FR" smtClean="0"/>
              <a:t>‹#›</a:t>
            </a:fld>
            <a:endParaRPr lang="fr-FR"/>
          </a:p>
        </p:txBody>
      </p:sp>
    </p:spTree>
  </p:cSld>
  <p:clrMapOvr>
    <a:masterClrMapping/>
  </p:clrMapOvr>
  <p:transition>
    <p:dissolv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7" name="6 - Θέση ημερομηνίας"/>
          <p:cNvSpPr>
            <a:spLocks noGrp="1"/>
          </p:cNvSpPr>
          <p:nvPr>
            <p:ph type="dt" sz="half" idx="10"/>
          </p:nvPr>
        </p:nvSpPr>
        <p:spPr/>
        <p:txBody>
          <a:bodyPr/>
          <a:lstStyle/>
          <a:p>
            <a:fld id="{E6BA3F65-D6CC-420A-B93A-6014A26D926C}" type="datetime1">
              <a:rPr lang="el-GR" smtClean="0"/>
              <a:t>24/4/2018</a:t>
            </a:fld>
            <a:endParaRPr lang="fr-FR"/>
          </a:p>
        </p:txBody>
      </p:sp>
      <p:sp>
        <p:nvSpPr>
          <p:cNvPr id="8" name="7 - Θέση υποσέλιδου"/>
          <p:cNvSpPr>
            <a:spLocks noGrp="1"/>
          </p:cNvSpPr>
          <p:nvPr>
            <p:ph type="ftr" sz="quarter" idx="11"/>
          </p:nvPr>
        </p:nvSpPr>
        <p:spPr/>
        <p:txBody>
          <a:bodyPr/>
          <a:lstStyle/>
          <a:p>
            <a:r>
              <a:rPr lang="el-GR" smtClean="0"/>
              <a:t>Η βαρύτητα </a:t>
            </a:r>
            <a:endParaRPr lang="fr-FR"/>
          </a:p>
        </p:txBody>
      </p:sp>
      <p:sp>
        <p:nvSpPr>
          <p:cNvPr id="9" name="8 - Θέση αριθμού διαφάνειας"/>
          <p:cNvSpPr>
            <a:spLocks noGrp="1"/>
          </p:cNvSpPr>
          <p:nvPr>
            <p:ph type="sldNum" sz="quarter" idx="12"/>
          </p:nvPr>
        </p:nvSpPr>
        <p:spPr/>
        <p:txBody>
          <a:bodyPr/>
          <a:lstStyle/>
          <a:p>
            <a:fld id="{8953C56B-2F13-43D5-9932-D55AE133430E}" type="slidenum">
              <a:rPr lang="fr-FR" smtClean="0"/>
              <a:t>‹#›</a:t>
            </a:fld>
            <a:endParaRPr lang="fr-FR"/>
          </a:p>
        </p:txBody>
      </p:sp>
    </p:spTree>
  </p:cSld>
  <p:clrMapOvr>
    <a:masterClrMapping/>
  </p:clrMapOvr>
  <p:transition>
    <p:dissolv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ημερομηνίας"/>
          <p:cNvSpPr>
            <a:spLocks noGrp="1"/>
          </p:cNvSpPr>
          <p:nvPr>
            <p:ph type="dt" sz="half" idx="10"/>
          </p:nvPr>
        </p:nvSpPr>
        <p:spPr/>
        <p:txBody>
          <a:bodyPr/>
          <a:lstStyle/>
          <a:p>
            <a:fld id="{602BDD41-6485-4EC3-ABE8-95C2F1D7DD4D}" type="datetime1">
              <a:rPr lang="el-GR" smtClean="0"/>
              <a:t>24/4/2018</a:t>
            </a:fld>
            <a:endParaRPr lang="fr-FR"/>
          </a:p>
        </p:txBody>
      </p:sp>
      <p:sp>
        <p:nvSpPr>
          <p:cNvPr id="4" name="3 - Θέση υποσέλιδου"/>
          <p:cNvSpPr>
            <a:spLocks noGrp="1"/>
          </p:cNvSpPr>
          <p:nvPr>
            <p:ph type="ftr" sz="quarter" idx="11"/>
          </p:nvPr>
        </p:nvSpPr>
        <p:spPr/>
        <p:txBody>
          <a:bodyPr/>
          <a:lstStyle/>
          <a:p>
            <a:r>
              <a:rPr lang="el-GR" smtClean="0"/>
              <a:t>Η βαρύτητα </a:t>
            </a:r>
            <a:endParaRPr lang="fr-FR"/>
          </a:p>
        </p:txBody>
      </p:sp>
      <p:sp>
        <p:nvSpPr>
          <p:cNvPr id="5" name="4 - Θέση αριθμού διαφάνειας"/>
          <p:cNvSpPr>
            <a:spLocks noGrp="1"/>
          </p:cNvSpPr>
          <p:nvPr>
            <p:ph type="sldNum" sz="quarter" idx="12"/>
          </p:nvPr>
        </p:nvSpPr>
        <p:spPr/>
        <p:txBody>
          <a:bodyPr/>
          <a:lstStyle/>
          <a:p>
            <a:fld id="{8953C56B-2F13-43D5-9932-D55AE133430E}" type="slidenum">
              <a:rPr lang="fr-FR" smtClean="0"/>
              <a:t>‹#›</a:t>
            </a:fld>
            <a:endParaRPr lang="fr-FR"/>
          </a:p>
        </p:txBody>
      </p:sp>
    </p:spTree>
  </p:cSld>
  <p:clrMapOvr>
    <a:masterClrMapping/>
  </p:clrMapOvr>
  <p:transition>
    <p:dissolv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F5E4DFC9-581F-48F8-A629-1FB418A7DFE7}" type="datetime1">
              <a:rPr lang="el-GR" smtClean="0"/>
              <a:t>24/4/2018</a:t>
            </a:fld>
            <a:endParaRPr lang="fr-FR"/>
          </a:p>
        </p:txBody>
      </p:sp>
      <p:sp>
        <p:nvSpPr>
          <p:cNvPr id="3" name="2 - Θέση υποσέλιδου"/>
          <p:cNvSpPr>
            <a:spLocks noGrp="1"/>
          </p:cNvSpPr>
          <p:nvPr>
            <p:ph type="ftr" sz="quarter" idx="11"/>
          </p:nvPr>
        </p:nvSpPr>
        <p:spPr/>
        <p:txBody>
          <a:bodyPr/>
          <a:lstStyle/>
          <a:p>
            <a:r>
              <a:rPr lang="el-GR" smtClean="0"/>
              <a:t>Η βαρύτητα </a:t>
            </a:r>
            <a:endParaRPr lang="fr-FR"/>
          </a:p>
        </p:txBody>
      </p:sp>
      <p:sp>
        <p:nvSpPr>
          <p:cNvPr id="4" name="3 - Θέση αριθμού διαφάνειας"/>
          <p:cNvSpPr>
            <a:spLocks noGrp="1"/>
          </p:cNvSpPr>
          <p:nvPr>
            <p:ph type="sldNum" sz="quarter" idx="12"/>
          </p:nvPr>
        </p:nvSpPr>
        <p:spPr/>
        <p:txBody>
          <a:bodyPr/>
          <a:lstStyle/>
          <a:p>
            <a:fld id="{8953C56B-2F13-43D5-9932-D55AE133430E}" type="slidenum">
              <a:rPr lang="fr-FR" smtClean="0"/>
              <a:t>‹#›</a:t>
            </a:fld>
            <a:endParaRPr lang="fr-FR"/>
          </a:p>
        </p:txBody>
      </p:sp>
    </p:spTree>
  </p:cSld>
  <p:clrMapOvr>
    <a:masterClrMapping/>
  </p:clrMapOvr>
  <p:transition>
    <p:dissolv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fr-F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BF4F7FD5-C915-4A2C-84B0-25AA55ED554F}"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8953C56B-2F13-43D5-9932-D55AE133430E}" type="slidenum">
              <a:rPr lang="fr-FR" smtClean="0"/>
              <a:t>‹#›</a:t>
            </a:fld>
            <a:endParaRPr lang="fr-FR"/>
          </a:p>
        </p:txBody>
      </p:sp>
    </p:spTree>
  </p:cSld>
  <p:clrMapOvr>
    <a:masterClrMapping/>
  </p:clrMapOvr>
  <p:transition>
    <p:dissolv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fr-F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39D3CAB6-800A-4BC7-A07C-52B282A0605A}"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8953C56B-2F13-43D5-9932-D55AE133430E}" type="slidenum">
              <a:rPr lang="fr-FR" smtClean="0"/>
              <a:t>‹#›</a:t>
            </a:fld>
            <a:endParaRPr lang="fr-FR"/>
          </a:p>
        </p:txBody>
      </p:sp>
    </p:spTree>
  </p:cSld>
  <p:clrMapOvr>
    <a:masterClrMapping/>
  </p:clrMapOvr>
  <p:transition>
    <p:dissolv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F73F3587-4343-4C4B-8DD5-C025C66860B3}"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8953C56B-2F13-43D5-9932-D55AE133430E}" type="slidenum">
              <a:rPr lang="fr-FR" smtClean="0"/>
              <a:t>‹#›</a:t>
            </a:fld>
            <a:endParaRPr lang="fr-FR"/>
          </a:p>
        </p:txBody>
      </p:sp>
    </p:spTree>
  </p:cSld>
  <p:clrMapOvr>
    <a:masterClrMapping/>
  </p:clrMapOvr>
  <p:transition>
    <p:dissolv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119929B5-E958-4C49-B0F0-0C5F9A65005E}"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8953C56B-2F13-43D5-9932-D55AE133430E}" type="slidenum">
              <a:rPr lang="fr-FR" smtClean="0"/>
              <a:t>‹#›</a:t>
            </a:fld>
            <a:endParaRPr lang="fr-FR"/>
          </a:p>
        </p:txBody>
      </p:sp>
    </p:spTree>
  </p:cSld>
  <p:clrMapOvr>
    <a:masterClrMapping/>
  </p:clrMapOvr>
  <p:transition>
    <p:dissolv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fr-F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fr-FR"/>
          </a:p>
        </p:txBody>
      </p:sp>
      <p:sp>
        <p:nvSpPr>
          <p:cNvPr id="4" name="3 - Θέση ημερομηνίας"/>
          <p:cNvSpPr>
            <a:spLocks noGrp="1"/>
          </p:cNvSpPr>
          <p:nvPr>
            <p:ph type="dt" sz="half" idx="10"/>
          </p:nvPr>
        </p:nvSpPr>
        <p:spPr/>
        <p:txBody>
          <a:bodyPr/>
          <a:lstStyle/>
          <a:p>
            <a:fld id="{8CE18C68-FFB6-4373-98DE-E8349ABBDC09}"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BB220F36-BD20-44A4-8CB7-7C957208E061}"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064563E0-75C9-44FA-8063-4263A0926E57}"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wipe dir="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B696AB9C-6450-4622-BDD3-6BF4FDA74059}"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ημερομηνίας"/>
          <p:cNvSpPr>
            <a:spLocks noGrp="1"/>
          </p:cNvSpPr>
          <p:nvPr>
            <p:ph type="dt" sz="half" idx="10"/>
          </p:nvPr>
        </p:nvSpPr>
        <p:spPr/>
        <p:txBody>
          <a:bodyPr/>
          <a:lstStyle/>
          <a:p>
            <a:fld id="{422198F2-E93A-43EF-9393-91F6C4C96627}"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7" name="6 - Θέση ημερομηνίας"/>
          <p:cNvSpPr>
            <a:spLocks noGrp="1"/>
          </p:cNvSpPr>
          <p:nvPr>
            <p:ph type="dt" sz="half" idx="10"/>
          </p:nvPr>
        </p:nvSpPr>
        <p:spPr/>
        <p:txBody>
          <a:bodyPr/>
          <a:lstStyle/>
          <a:p>
            <a:fld id="{91A75EF3-EBB1-4B51-95D0-C4FF8E0C615F}" type="datetime1">
              <a:rPr lang="el-GR" smtClean="0"/>
              <a:t>24/4/2018</a:t>
            </a:fld>
            <a:endParaRPr lang="fr-FR"/>
          </a:p>
        </p:txBody>
      </p:sp>
      <p:sp>
        <p:nvSpPr>
          <p:cNvPr id="8" name="7 - Θέση υποσέλιδου"/>
          <p:cNvSpPr>
            <a:spLocks noGrp="1"/>
          </p:cNvSpPr>
          <p:nvPr>
            <p:ph type="ftr" sz="quarter" idx="11"/>
          </p:nvPr>
        </p:nvSpPr>
        <p:spPr/>
        <p:txBody>
          <a:bodyPr/>
          <a:lstStyle/>
          <a:p>
            <a:r>
              <a:rPr lang="el-GR" smtClean="0"/>
              <a:t>Η βαρύτητα </a:t>
            </a:r>
            <a:endParaRPr lang="fr-FR"/>
          </a:p>
        </p:txBody>
      </p:sp>
      <p:sp>
        <p:nvSpPr>
          <p:cNvPr id="9" name="8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ημερομηνίας"/>
          <p:cNvSpPr>
            <a:spLocks noGrp="1"/>
          </p:cNvSpPr>
          <p:nvPr>
            <p:ph type="dt" sz="half" idx="10"/>
          </p:nvPr>
        </p:nvSpPr>
        <p:spPr/>
        <p:txBody>
          <a:bodyPr/>
          <a:lstStyle/>
          <a:p>
            <a:fld id="{5A025C83-06E5-49AA-B6F0-7742137C7E6D}" type="datetime1">
              <a:rPr lang="el-GR" smtClean="0"/>
              <a:t>24/4/2018</a:t>
            </a:fld>
            <a:endParaRPr lang="fr-FR"/>
          </a:p>
        </p:txBody>
      </p:sp>
      <p:sp>
        <p:nvSpPr>
          <p:cNvPr id="4" name="3 - Θέση υποσέλιδου"/>
          <p:cNvSpPr>
            <a:spLocks noGrp="1"/>
          </p:cNvSpPr>
          <p:nvPr>
            <p:ph type="ftr" sz="quarter" idx="11"/>
          </p:nvPr>
        </p:nvSpPr>
        <p:spPr/>
        <p:txBody>
          <a:bodyPr/>
          <a:lstStyle/>
          <a:p>
            <a:r>
              <a:rPr lang="el-GR" smtClean="0"/>
              <a:t>Η βαρύτητα </a:t>
            </a:r>
            <a:endParaRPr lang="fr-FR"/>
          </a:p>
        </p:txBody>
      </p:sp>
      <p:sp>
        <p:nvSpPr>
          <p:cNvPr id="5" name="4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91F3E2AE-C3EE-4B0C-8E4D-6F5D2BF4FA3D}" type="datetime1">
              <a:rPr lang="el-GR" smtClean="0"/>
              <a:t>24/4/2018</a:t>
            </a:fld>
            <a:endParaRPr lang="fr-FR"/>
          </a:p>
        </p:txBody>
      </p:sp>
      <p:sp>
        <p:nvSpPr>
          <p:cNvPr id="3" name="2 - Θέση υποσέλιδου"/>
          <p:cNvSpPr>
            <a:spLocks noGrp="1"/>
          </p:cNvSpPr>
          <p:nvPr>
            <p:ph type="ftr" sz="quarter" idx="11"/>
          </p:nvPr>
        </p:nvSpPr>
        <p:spPr/>
        <p:txBody>
          <a:bodyPr/>
          <a:lstStyle/>
          <a:p>
            <a:r>
              <a:rPr lang="el-GR" smtClean="0"/>
              <a:t>Η βαρύτητα </a:t>
            </a:r>
            <a:endParaRPr lang="fr-FR"/>
          </a:p>
        </p:txBody>
      </p:sp>
      <p:sp>
        <p:nvSpPr>
          <p:cNvPr id="4" name="3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fr-F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D2EC22E2-55FD-4400-A5FB-91BE16168B8B}"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fr-F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E756BA05-A824-4F05-BE5B-0CE82D12AC81}"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55F51531-5FC4-4FEE-ADDB-3D5CBCF73FA2}"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3BA3FBBA-FB74-4819-B38C-82B1A17086DD}"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ημερομηνίας"/>
          <p:cNvSpPr>
            <a:spLocks noGrp="1"/>
          </p:cNvSpPr>
          <p:nvPr>
            <p:ph type="dt" sz="half" idx="10"/>
          </p:nvPr>
        </p:nvSpPr>
        <p:spPr/>
        <p:txBody>
          <a:bodyPr/>
          <a:lstStyle/>
          <a:p>
            <a:fld id="{84D2EAF3-E757-4556-A01E-A69997E81A8E}" type="datetime1">
              <a:rPr lang="el-GR" smtClean="0"/>
              <a:t>24/4/2018</a:t>
            </a:fld>
            <a:endParaRPr lang="fr-FR"/>
          </a:p>
        </p:txBody>
      </p:sp>
      <p:sp>
        <p:nvSpPr>
          <p:cNvPr id="4" name="3 - Θέση υποσέλιδου"/>
          <p:cNvSpPr>
            <a:spLocks noGrp="1"/>
          </p:cNvSpPr>
          <p:nvPr>
            <p:ph type="ftr" sz="quarter" idx="11"/>
          </p:nvPr>
        </p:nvSpPr>
        <p:spPr/>
        <p:txBody>
          <a:bodyPr/>
          <a:lstStyle/>
          <a:p>
            <a:r>
              <a:rPr lang="el-GR" smtClean="0"/>
              <a:t>Η βαρύτητα </a:t>
            </a:r>
            <a:endParaRPr lang="fr-FR"/>
          </a:p>
        </p:txBody>
      </p:sp>
      <p:sp>
        <p:nvSpPr>
          <p:cNvPr id="5" name="4 - Θέση αριθμού διαφάνειας"/>
          <p:cNvSpPr>
            <a:spLocks noGrp="1"/>
          </p:cNvSpPr>
          <p:nvPr>
            <p:ph type="sldNum" sz="quarter" idx="12"/>
          </p:nvPr>
        </p:nvSpPr>
        <p:spPr/>
        <p:txBody>
          <a:bodyPr/>
          <a:lstStyle/>
          <a:p>
            <a:fld id="{D1D6F17E-8744-4926-A002-632A6DF846C9}" type="slidenum">
              <a:rPr lang="fr-FR" smtClean="0"/>
              <a:t>‹#›</a:t>
            </a:fld>
            <a:endParaRPr lang="fr-FR"/>
          </a:p>
        </p:txBody>
      </p:sp>
    </p:spTree>
  </p:cSld>
  <p:clrMapOvr>
    <a:masterClrMapping/>
  </p:clrMapOvr>
  <p:transition>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17EC58CF-72D3-4087-9237-ACFF43194825}"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 </a:t>
            </a:r>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wipe dir="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fr-F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fr-FR"/>
          </a:p>
        </p:txBody>
      </p:sp>
      <p:sp>
        <p:nvSpPr>
          <p:cNvPr id="4" name="3 - Θέση ημερομηνίας"/>
          <p:cNvSpPr>
            <a:spLocks noGrp="1"/>
          </p:cNvSpPr>
          <p:nvPr>
            <p:ph type="dt" sz="half" idx="10"/>
          </p:nvPr>
        </p:nvSpPr>
        <p:spPr/>
        <p:txBody>
          <a:bodyPr/>
          <a:lstStyle/>
          <a:p>
            <a:fld id="{075B850E-4E5D-4A31-8017-C5AD17FF5877}"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A8AF9FDD-F5D1-4D36-8AE5-8B8EF04CA2E4}" type="slidenum">
              <a:rPr lang="fr-FR" smtClean="0"/>
              <a:t>‹#›</a:t>
            </a:fld>
            <a:endParaRPr lang="fr-FR"/>
          </a:p>
        </p:txBody>
      </p:sp>
    </p:spTree>
  </p:cSld>
  <p:clrMapOvr>
    <a:masterClrMapping/>
  </p:clrMapOvr>
  <p:transition>
    <p:dissolv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DD308221-F631-4391-9F54-576BAE288DD0}"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A8AF9FDD-F5D1-4D36-8AE5-8B8EF04CA2E4}" type="slidenum">
              <a:rPr lang="fr-FR" smtClean="0"/>
              <a:t>‹#›</a:t>
            </a:fld>
            <a:endParaRPr lang="fr-FR"/>
          </a:p>
        </p:txBody>
      </p:sp>
    </p:spTree>
  </p:cSld>
  <p:clrMapOvr>
    <a:masterClrMapping/>
  </p:clrMapOvr>
  <p:transition>
    <p:dissolv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8511E7DC-4054-4CAC-8E6F-D3296F7067A6}"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A8AF9FDD-F5D1-4D36-8AE5-8B8EF04CA2E4}" type="slidenum">
              <a:rPr lang="fr-FR" smtClean="0"/>
              <a:t>‹#›</a:t>
            </a:fld>
            <a:endParaRPr lang="fr-FR"/>
          </a:p>
        </p:txBody>
      </p:sp>
    </p:spTree>
  </p:cSld>
  <p:clrMapOvr>
    <a:masterClrMapping/>
  </p:clrMapOvr>
  <p:transition>
    <p:dissolv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ημερομηνίας"/>
          <p:cNvSpPr>
            <a:spLocks noGrp="1"/>
          </p:cNvSpPr>
          <p:nvPr>
            <p:ph type="dt" sz="half" idx="10"/>
          </p:nvPr>
        </p:nvSpPr>
        <p:spPr/>
        <p:txBody>
          <a:bodyPr/>
          <a:lstStyle/>
          <a:p>
            <a:fld id="{DCDD51D9-AC73-498B-88F0-33A9F4B50AF2}"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A8AF9FDD-F5D1-4D36-8AE5-8B8EF04CA2E4}" type="slidenum">
              <a:rPr lang="fr-FR" smtClean="0"/>
              <a:t>‹#›</a:t>
            </a:fld>
            <a:endParaRPr lang="fr-FR"/>
          </a:p>
        </p:txBody>
      </p:sp>
    </p:spTree>
  </p:cSld>
  <p:clrMapOvr>
    <a:masterClrMapping/>
  </p:clrMapOvr>
  <p:transition>
    <p:dissolv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7" name="6 - Θέση ημερομηνίας"/>
          <p:cNvSpPr>
            <a:spLocks noGrp="1"/>
          </p:cNvSpPr>
          <p:nvPr>
            <p:ph type="dt" sz="half" idx="10"/>
          </p:nvPr>
        </p:nvSpPr>
        <p:spPr/>
        <p:txBody>
          <a:bodyPr/>
          <a:lstStyle/>
          <a:p>
            <a:fld id="{4DA29BF3-F0A1-4215-B93D-AD5A1737DABA}" type="datetime1">
              <a:rPr lang="el-GR" smtClean="0"/>
              <a:t>24/4/2018</a:t>
            </a:fld>
            <a:endParaRPr lang="fr-FR"/>
          </a:p>
        </p:txBody>
      </p:sp>
      <p:sp>
        <p:nvSpPr>
          <p:cNvPr id="8" name="7 - Θέση υποσέλιδου"/>
          <p:cNvSpPr>
            <a:spLocks noGrp="1"/>
          </p:cNvSpPr>
          <p:nvPr>
            <p:ph type="ftr" sz="quarter" idx="11"/>
          </p:nvPr>
        </p:nvSpPr>
        <p:spPr/>
        <p:txBody>
          <a:bodyPr/>
          <a:lstStyle/>
          <a:p>
            <a:r>
              <a:rPr lang="el-GR" smtClean="0"/>
              <a:t>Η βαρύτητα </a:t>
            </a:r>
            <a:endParaRPr lang="fr-FR"/>
          </a:p>
        </p:txBody>
      </p:sp>
      <p:sp>
        <p:nvSpPr>
          <p:cNvPr id="9" name="8 - Θέση αριθμού διαφάνειας"/>
          <p:cNvSpPr>
            <a:spLocks noGrp="1"/>
          </p:cNvSpPr>
          <p:nvPr>
            <p:ph type="sldNum" sz="quarter" idx="12"/>
          </p:nvPr>
        </p:nvSpPr>
        <p:spPr/>
        <p:txBody>
          <a:bodyPr/>
          <a:lstStyle/>
          <a:p>
            <a:fld id="{A8AF9FDD-F5D1-4D36-8AE5-8B8EF04CA2E4}" type="slidenum">
              <a:rPr lang="fr-FR" smtClean="0"/>
              <a:t>‹#›</a:t>
            </a:fld>
            <a:endParaRPr lang="fr-FR"/>
          </a:p>
        </p:txBody>
      </p:sp>
    </p:spTree>
  </p:cSld>
  <p:clrMapOvr>
    <a:masterClrMapping/>
  </p:clrMapOvr>
  <p:transition>
    <p:dissolv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ημερομηνίας"/>
          <p:cNvSpPr>
            <a:spLocks noGrp="1"/>
          </p:cNvSpPr>
          <p:nvPr>
            <p:ph type="dt" sz="half" idx="10"/>
          </p:nvPr>
        </p:nvSpPr>
        <p:spPr/>
        <p:txBody>
          <a:bodyPr/>
          <a:lstStyle/>
          <a:p>
            <a:fld id="{73CB386E-691C-4076-B601-618AB5AB3223}" type="datetime1">
              <a:rPr lang="el-GR" smtClean="0"/>
              <a:t>24/4/2018</a:t>
            </a:fld>
            <a:endParaRPr lang="fr-FR"/>
          </a:p>
        </p:txBody>
      </p:sp>
      <p:sp>
        <p:nvSpPr>
          <p:cNvPr id="4" name="3 - Θέση υποσέλιδου"/>
          <p:cNvSpPr>
            <a:spLocks noGrp="1"/>
          </p:cNvSpPr>
          <p:nvPr>
            <p:ph type="ftr" sz="quarter" idx="11"/>
          </p:nvPr>
        </p:nvSpPr>
        <p:spPr/>
        <p:txBody>
          <a:bodyPr/>
          <a:lstStyle/>
          <a:p>
            <a:r>
              <a:rPr lang="el-GR" smtClean="0"/>
              <a:t>Η βαρύτητα </a:t>
            </a:r>
            <a:endParaRPr lang="fr-FR"/>
          </a:p>
        </p:txBody>
      </p:sp>
      <p:sp>
        <p:nvSpPr>
          <p:cNvPr id="5" name="4 - Θέση αριθμού διαφάνειας"/>
          <p:cNvSpPr>
            <a:spLocks noGrp="1"/>
          </p:cNvSpPr>
          <p:nvPr>
            <p:ph type="sldNum" sz="quarter" idx="12"/>
          </p:nvPr>
        </p:nvSpPr>
        <p:spPr/>
        <p:txBody>
          <a:bodyPr/>
          <a:lstStyle/>
          <a:p>
            <a:fld id="{A8AF9FDD-F5D1-4D36-8AE5-8B8EF04CA2E4}" type="slidenum">
              <a:rPr lang="fr-FR" smtClean="0"/>
              <a:t>‹#›</a:t>
            </a:fld>
            <a:endParaRPr lang="fr-FR"/>
          </a:p>
        </p:txBody>
      </p:sp>
    </p:spTree>
  </p:cSld>
  <p:clrMapOvr>
    <a:masterClrMapping/>
  </p:clrMapOvr>
  <p:transition>
    <p:dissolv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D2A9D20F-71F5-47AF-917B-1886517613B8}" type="datetime1">
              <a:rPr lang="el-GR" smtClean="0"/>
              <a:t>24/4/2018</a:t>
            </a:fld>
            <a:endParaRPr lang="fr-FR"/>
          </a:p>
        </p:txBody>
      </p:sp>
      <p:sp>
        <p:nvSpPr>
          <p:cNvPr id="3" name="2 - Θέση υποσέλιδου"/>
          <p:cNvSpPr>
            <a:spLocks noGrp="1"/>
          </p:cNvSpPr>
          <p:nvPr>
            <p:ph type="ftr" sz="quarter" idx="11"/>
          </p:nvPr>
        </p:nvSpPr>
        <p:spPr/>
        <p:txBody>
          <a:bodyPr/>
          <a:lstStyle/>
          <a:p>
            <a:r>
              <a:rPr lang="el-GR" smtClean="0"/>
              <a:t>Η βαρύτητα </a:t>
            </a:r>
            <a:endParaRPr lang="fr-FR"/>
          </a:p>
        </p:txBody>
      </p:sp>
      <p:sp>
        <p:nvSpPr>
          <p:cNvPr id="4" name="3 - Θέση αριθμού διαφάνειας"/>
          <p:cNvSpPr>
            <a:spLocks noGrp="1"/>
          </p:cNvSpPr>
          <p:nvPr>
            <p:ph type="sldNum" sz="quarter" idx="12"/>
          </p:nvPr>
        </p:nvSpPr>
        <p:spPr/>
        <p:txBody>
          <a:bodyPr/>
          <a:lstStyle/>
          <a:p>
            <a:fld id="{A8AF9FDD-F5D1-4D36-8AE5-8B8EF04CA2E4}" type="slidenum">
              <a:rPr lang="fr-FR" smtClean="0"/>
              <a:t>‹#›</a:t>
            </a:fld>
            <a:endParaRPr lang="fr-FR"/>
          </a:p>
        </p:txBody>
      </p:sp>
    </p:spTree>
  </p:cSld>
  <p:clrMapOvr>
    <a:masterClrMapping/>
  </p:clrMapOvr>
  <p:transition>
    <p:dissolv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fr-F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D47D76CA-012A-4AF9-84C9-CC65BDF350D7}"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A8AF9FDD-F5D1-4D36-8AE5-8B8EF04CA2E4}" type="slidenum">
              <a:rPr lang="fr-FR" smtClean="0"/>
              <a:t>‹#›</a:t>
            </a:fld>
            <a:endParaRPr lang="fr-FR"/>
          </a:p>
        </p:txBody>
      </p:sp>
    </p:spTree>
  </p:cSld>
  <p:clrMapOvr>
    <a:masterClrMapping/>
  </p:clrMapOvr>
  <p:transition>
    <p:dissolv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fr-F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87B496E6-25C8-4019-83F8-CEC7AB59F9C5}"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A8AF9FDD-F5D1-4D36-8AE5-8B8EF04CA2E4}" type="slidenum">
              <a:rPr lang="fr-FR" smtClean="0"/>
              <a:t>‹#›</a:t>
            </a:fld>
            <a:endParaRPr lang="fr-FR"/>
          </a:p>
        </p:txBody>
      </p:sp>
    </p:spTree>
  </p:cSld>
  <p:clrMapOvr>
    <a:masterClrMapping/>
  </p:clrMapOvr>
  <p:transition>
    <p:dissolv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7FA429CB-D5A0-4CEB-BF0A-44CDA846D0CF}"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A8AF9FDD-F5D1-4D36-8AE5-8B8EF04CA2E4}" type="slidenum">
              <a:rPr lang="fr-FR" smtClean="0"/>
              <a:t>‹#›</a:t>
            </a:fld>
            <a:endParaRPr lang="fr-FR"/>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B27130E8-AA3C-4D19-8CD8-4F27CD9EE974}"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 </a:t>
            </a:r>
            <a:endParaRPr lang="el-G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12F2F843-3890-4946-BEC1-DEC395ABB7F7}"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A8AF9FDD-F5D1-4D36-8AE5-8B8EF04CA2E4}" type="slidenum">
              <a:rPr lang="fr-FR" smtClean="0"/>
              <a:t>‹#›</a:t>
            </a:fld>
            <a:endParaRPr lang="fr-FR"/>
          </a:p>
        </p:txBody>
      </p:sp>
    </p:spTree>
  </p:cSld>
  <p:clrMapOvr>
    <a:masterClrMapping/>
  </p:clrMapOvr>
  <p:transition>
    <p:dissolv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fr-F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fr-FR"/>
          </a:p>
        </p:txBody>
      </p:sp>
      <p:sp>
        <p:nvSpPr>
          <p:cNvPr id="4" name="3 - Θέση ημερομηνίας"/>
          <p:cNvSpPr>
            <a:spLocks noGrp="1"/>
          </p:cNvSpPr>
          <p:nvPr>
            <p:ph type="dt" sz="half" idx="10"/>
          </p:nvPr>
        </p:nvSpPr>
        <p:spPr/>
        <p:txBody>
          <a:bodyPr/>
          <a:lstStyle/>
          <a:p>
            <a:fld id="{84F1BFDB-054A-470D-A4D0-24BFF86B6830}"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9EC130B8-4339-4B12-BE1C-52C873DC44F7}" type="slidenum">
              <a:rPr lang="fr-FR" smtClean="0"/>
              <a:t>‹#›</a:t>
            </a:fld>
            <a:endParaRPr lang="fr-F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9A13E08E-B215-41EE-83B6-FD363C033F8A}"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9EC130B8-4339-4B12-BE1C-52C873DC44F7}" type="slidenum">
              <a:rPr lang="fr-FR" smtClean="0"/>
              <a:t>‹#›</a:t>
            </a:fld>
            <a:endParaRPr lang="fr-F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A353BE97-76C4-4FCF-9958-BEC759D392F4}"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9EC130B8-4339-4B12-BE1C-52C873DC44F7}" type="slidenum">
              <a:rPr lang="fr-FR" smtClean="0"/>
              <a:t>‹#›</a:t>
            </a:fld>
            <a:endParaRPr lang="fr-F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ημερομηνίας"/>
          <p:cNvSpPr>
            <a:spLocks noGrp="1"/>
          </p:cNvSpPr>
          <p:nvPr>
            <p:ph type="dt" sz="half" idx="10"/>
          </p:nvPr>
        </p:nvSpPr>
        <p:spPr/>
        <p:txBody>
          <a:bodyPr/>
          <a:lstStyle/>
          <a:p>
            <a:fld id="{274CFF91-4367-419C-B192-AC84E042C2CE}"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9EC130B8-4339-4B12-BE1C-52C873DC44F7}" type="slidenum">
              <a:rPr lang="fr-FR" smtClean="0"/>
              <a:t>‹#›</a:t>
            </a:fld>
            <a:endParaRPr lang="fr-F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7" name="6 - Θέση ημερομηνίας"/>
          <p:cNvSpPr>
            <a:spLocks noGrp="1"/>
          </p:cNvSpPr>
          <p:nvPr>
            <p:ph type="dt" sz="half" idx="10"/>
          </p:nvPr>
        </p:nvSpPr>
        <p:spPr/>
        <p:txBody>
          <a:bodyPr/>
          <a:lstStyle/>
          <a:p>
            <a:fld id="{C702022E-4B95-48C3-B768-1541CAD2EC5B}" type="datetime1">
              <a:rPr lang="el-GR" smtClean="0"/>
              <a:t>24/4/2018</a:t>
            </a:fld>
            <a:endParaRPr lang="fr-FR"/>
          </a:p>
        </p:txBody>
      </p:sp>
      <p:sp>
        <p:nvSpPr>
          <p:cNvPr id="8" name="7 - Θέση υποσέλιδου"/>
          <p:cNvSpPr>
            <a:spLocks noGrp="1"/>
          </p:cNvSpPr>
          <p:nvPr>
            <p:ph type="ftr" sz="quarter" idx="11"/>
          </p:nvPr>
        </p:nvSpPr>
        <p:spPr/>
        <p:txBody>
          <a:bodyPr/>
          <a:lstStyle/>
          <a:p>
            <a:r>
              <a:rPr lang="el-GR" smtClean="0"/>
              <a:t>Η βαρύτητα </a:t>
            </a:r>
            <a:endParaRPr lang="fr-FR"/>
          </a:p>
        </p:txBody>
      </p:sp>
      <p:sp>
        <p:nvSpPr>
          <p:cNvPr id="9" name="8 - Θέση αριθμού διαφάνειας"/>
          <p:cNvSpPr>
            <a:spLocks noGrp="1"/>
          </p:cNvSpPr>
          <p:nvPr>
            <p:ph type="sldNum" sz="quarter" idx="12"/>
          </p:nvPr>
        </p:nvSpPr>
        <p:spPr/>
        <p:txBody>
          <a:bodyPr/>
          <a:lstStyle/>
          <a:p>
            <a:fld id="{9EC130B8-4339-4B12-BE1C-52C873DC44F7}" type="slidenum">
              <a:rPr lang="fr-FR" smtClean="0"/>
              <a:t>‹#›</a:t>
            </a:fld>
            <a:endParaRPr lang="fr-F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ημερομηνίας"/>
          <p:cNvSpPr>
            <a:spLocks noGrp="1"/>
          </p:cNvSpPr>
          <p:nvPr>
            <p:ph type="dt" sz="half" idx="10"/>
          </p:nvPr>
        </p:nvSpPr>
        <p:spPr/>
        <p:txBody>
          <a:bodyPr/>
          <a:lstStyle/>
          <a:p>
            <a:fld id="{9E33A481-307E-4F28-B98F-005BD7406C7B}" type="datetime1">
              <a:rPr lang="el-GR" smtClean="0"/>
              <a:t>24/4/2018</a:t>
            </a:fld>
            <a:endParaRPr lang="fr-FR"/>
          </a:p>
        </p:txBody>
      </p:sp>
      <p:sp>
        <p:nvSpPr>
          <p:cNvPr id="4" name="3 - Θέση υποσέλιδου"/>
          <p:cNvSpPr>
            <a:spLocks noGrp="1"/>
          </p:cNvSpPr>
          <p:nvPr>
            <p:ph type="ftr" sz="quarter" idx="11"/>
          </p:nvPr>
        </p:nvSpPr>
        <p:spPr/>
        <p:txBody>
          <a:bodyPr/>
          <a:lstStyle/>
          <a:p>
            <a:r>
              <a:rPr lang="el-GR" smtClean="0"/>
              <a:t>Η βαρύτητα </a:t>
            </a:r>
            <a:endParaRPr lang="fr-FR"/>
          </a:p>
        </p:txBody>
      </p:sp>
      <p:sp>
        <p:nvSpPr>
          <p:cNvPr id="5" name="4 - Θέση αριθμού διαφάνειας"/>
          <p:cNvSpPr>
            <a:spLocks noGrp="1"/>
          </p:cNvSpPr>
          <p:nvPr>
            <p:ph type="sldNum" sz="quarter" idx="12"/>
          </p:nvPr>
        </p:nvSpPr>
        <p:spPr/>
        <p:txBody>
          <a:bodyPr/>
          <a:lstStyle/>
          <a:p>
            <a:fld id="{9EC130B8-4339-4B12-BE1C-52C873DC44F7}" type="slidenum">
              <a:rPr lang="fr-FR" smtClean="0"/>
              <a:t>‹#›</a:t>
            </a:fld>
            <a:endParaRPr lang="fr-F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8DE72718-E190-40B5-9325-4610CAF750F7}" type="datetime1">
              <a:rPr lang="el-GR" smtClean="0"/>
              <a:t>24/4/2018</a:t>
            </a:fld>
            <a:endParaRPr lang="fr-FR"/>
          </a:p>
        </p:txBody>
      </p:sp>
      <p:sp>
        <p:nvSpPr>
          <p:cNvPr id="3" name="2 - Θέση υποσέλιδου"/>
          <p:cNvSpPr>
            <a:spLocks noGrp="1"/>
          </p:cNvSpPr>
          <p:nvPr>
            <p:ph type="ftr" sz="quarter" idx="11"/>
          </p:nvPr>
        </p:nvSpPr>
        <p:spPr/>
        <p:txBody>
          <a:bodyPr/>
          <a:lstStyle/>
          <a:p>
            <a:r>
              <a:rPr lang="el-GR" smtClean="0"/>
              <a:t>Η βαρύτητα </a:t>
            </a:r>
            <a:endParaRPr lang="fr-FR"/>
          </a:p>
        </p:txBody>
      </p:sp>
      <p:sp>
        <p:nvSpPr>
          <p:cNvPr id="4" name="3 - Θέση αριθμού διαφάνειας"/>
          <p:cNvSpPr>
            <a:spLocks noGrp="1"/>
          </p:cNvSpPr>
          <p:nvPr>
            <p:ph type="sldNum" sz="quarter" idx="12"/>
          </p:nvPr>
        </p:nvSpPr>
        <p:spPr/>
        <p:txBody>
          <a:bodyPr/>
          <a:lstStyle/>
          <a:p>
            <a:fld id="{9EC130B8-4339-4B12-BE1C-52C873DC44F7}" type="slidenum">
              <a:rPr lang="fr-FR" smtClean="0"/>
              <a:t>‹#›</a:t>
            </a:fld>
            <a:endParaRPr lang="fr-F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fr-F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03C9D0C-FC0A-41B4-902C-82FDD3241E54}"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9EC130B8-4339-4B12-BE1C-52C873DC44F7}" type="slidenum">
              <a:rPr lang="fr-FR" smtClean="0"/>
              <a:t>‹#›</a:t>
            </a:fld>
            <a:endParaRPr lang="fr-F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fr-F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87D4031F-2C4C-49D2-BC2A-F9D7EA02D349}" type="datetime1">
              <a:rPr lang="el-GR" smtClean="0"/>
              <a:t>24/4/2018</a:t>
            </a:fld>
            <a:endParaRPr lang="fr-FR"/>
          </a:p>
        </p:txBody>
      </p:sp>
      <p:sp>
        <p:nvSpPr>
          <p:cNvPr id="6" name="5 - Θέση υποσέλιδου"/>
          <p:cNvSpPr>
            <a:spLocks noGrp="1"/>
          </p:cNvSpPr>
          <p:nvPr>
            <p:ph type="ftr" sz="quarter" idx="11"/>
          </p:nvPr>
        </p:nvSpPr>
        <p:spPr/>
        <p:txBody>
          <a:bodyPr/>
          <a:lstStyle/>
          <a:p>
            <a:r>
              <a:rPr lang="el-GR" smtClean="0"/>
              <a:t>Η βαρύτητα </a:t>
            </a:r>
            <a:endParaRPr lang="fr-FR"/>
          </a:p>
        </p:txBody>
      </p:sp>
      <p:sp>
        <p:nvSpPr>
          <p:cNvPr id="7" name="6 - Θέση αριθμού διαφάνειας"/>
          <p:cNvSpPr>
            <a:spLocks noGrp="1"/>
          </p:cNvSpPr>
          <p:nvPr>
            <p:ph type="sldNum" sz="quarter" idx="12"/>
          </p:nvPr>
        </p:nvSpPr>
        <p:spPr/>
        <p:txBody>
          <a:bodyPr/>
          <a:lstStyle/>
          <a:p>
            <a:fld id="{9EC130B8-4339-4B12-BE1C-52C873DC44F7}" type="slidenum">
              <a:rPr lang="fr-FR" smtClean="0"/>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26BAAAA0-C5DE-4038-B54E-A83B72574385}"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50885394-BB29-4ABF-A298-E3DD6A4F66AE}"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9EC130B8-4339-4B12-BE1C-52C873DC44F7}" type="slidenum">
              <a:rPr lang="fr-FR" smtClean="0"/>
              <a:t>‹#›</a:t>
            </a:fld>
            <a:endParaRPr lang="fr-F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fr-F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10"/>
          </p:nvPr>
        </p:nvSpPr>
        <p:spPr/>
        <p:txBody>
          <a:bodyPr/>
          <a:lstStyle/>
          <a:p>
            <a:fld id="{5188ABF1-ECEF-4564-BD09-3FC22F4C0980}" type="datetime1">
              <a:rPr lang="el-GR" smtClean="0"/>
              <a:t>24/4/2018</a:t>
            </a:fld>
            <a:endParaRPr lang="fr-FR"/>
          </a:p>
        </p:txBody>
      </p:sp>
      <p:sp>
        <p:nvSpPr>
          <p:cNvPr id="5" name="4 - Θέση υποσέλιδου"/>
          <p:cNvSpPr>
            <a:spLocks noGrp="1"/>
          </p:cNvSpPr>
          <p:nvPr>
            <p:ph type="ftr" sz="quarter" idx="11"/>
          </p:nvPr>
        </p:nvSpPr>
        <p:spPr/>
        <p:txBody>
          <a:bodyPr/>
          <a:lstStyle/>
          <a:p>
            <a:r>
              <a:rPr lang="el-GR" smtClean="0"/>
              <a:t>Η βαρύτητα </a:t>
            </a:r>
            <a:endParaRPr lang="fr-FR"/>
          </a:p>
        </p:txBody>
      </p:sp>
      <p:sp>
        <p:nvSpPr>
          <p:cNvPr id="6" name="5 - Θέση αριθμού διαφάνειας"/>
          <p:cNvSpPr>
            <a:spLocks noGrp="1"/>
          </p:cNvSpPr>
          <p:nvPr>
            <p:ph type="sldNum" sz="quarter" idx="12"/>
          </p:nvPr>
        </p:nvSpPr>
        <p:spPr/>
        <p:txBody>
          <a:bodyPr/>
          <a:lstStyle/>
          <a:p>
            <a:fld id="{9EC130B8-4339-4B12-BE1C-52C873DC44F7}" type="slidenum">
              <a:rPr lang="fr-FR" smtClean="0"/>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theme" Target="../theme/theme6.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7.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8.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DC93CC-5C03-4FAD-8D3C-82DD639683F7}" type="datetime1">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el-GR"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F1D1C4-C2D9-4231-9FB2-B2D9D97AA41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710"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DBC84F-CF1D-484A-9661-8C1587D23AEB}" type="datetime1">
              <a:rPr lang="el-GR" smtClean="0"/>
              <a:t>24/4/2018</a:t>
            </a:fld>
            <a:endParaRPr lang="fr-F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fr-F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BA4BA4-5DB8-4B11-A347-6870AC562335}"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ransition>
    <p:dissolve/>
  </p:transition>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8DA444-225D-400E-AC24-82542CE930F7}" type="datetime1">
              <a:rPr lang="el-GR" smtClean="0"/>
              <a:t>24/4/2018</a:t>
            </a:fld>
            <a:endParaRPr lang="fr-F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fr-F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9E786B-259F-4B02-83EE-D2BEB50AFE42}"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22AEEA-FE43-44F8-A633-E379E0A82BA9}" type="datetime1">
              <a:rPr lang="el-GR" smtClean="0"/>
              <a:t>24/4/2018</a:t>
            </a:fld>
            <a:endParaRPr lang="fr-F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fr-F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FDE8C0-A960-4C8D-B4A7-CE05DDF96198}"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ransition>
    <p:wipe dir="r"/>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F1DC92-F8AA-4439-BEB3-76AF9B968845}" type="datetime1">
              <a:rPr lang="el-GR" smtClean="0"/>
              <a:t>24/4/2018</a:t>
            </a:fld>
            <a:endParaRPr lang="fr-F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fr-F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53C56B-2F13-43D5-9932-D55AE133430E}"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p:dissolve/>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B5A4E8-94B5-4DE8-956E-6D337ACA2DD4}" type="datetime1">
              <a:rPr lang="el-GR" smtClean="0"/>
              <a:t>24/4/2018</a:t>
            </a:fld>
            <a:endParaRPr lang="fr-F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fr-F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D6F17E-8744-4926-A002-632A6DF846C9}"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B94679-AADD-4C0F-8889-2B885D1A0FE8}" type="datetime1">
              <a:rPr lang="el-GR" smtClean="0"/>
              <a:t>24/4/2018</a:t>
            </a:fld>
            <a:endParaRPr lang="fr-F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fr-F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AF9FDD-F5D1-4D36-8AE5-8B8EF04CA2E4}"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dissolve/>
  </p:transition>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fr-F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fr-F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734718-70CF-437B-BDE4-DFFA4008A081}" type="datetime1">
              <a:rPr lang="el-GR" smtClean="0"/>
              <a:t>24/4/2018</a:t>
            </a:fld>
            <a:endParaRPr lang="fr-F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fr-F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C130B8-4339-4B12-BE1C-52C873DC44F7}"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643050"/>
          </a:xfrm>
          <a:solidFill>
            <a:schemeClr val="tx1"/>
          </a:solidFill>
          <a:ln>
            <a:solidFill>
              <a:schemeClr val="tx1"/>
            </a:solidFill>
          </a:ln>
        </p:spPr>
        <p:txBody>
          <a:bodyPr>
            <a:normAutofit/>
          </a:bodyPr>
          <a:lstStyle/>
          <a:p>
            <a:r>
              <a:rPr lang="el-GR" sz="3200" dirty="0" smtClean="0">
                <a:solidFill>
                  <a:schemeClr val="bg1"/>
                </a:solidFill>
              </a:rPr>
              <a:t>ΒΑΡΥΤΗΤΑ </a:t>
            </a:r>
            <a:endParaRPr lang="fr-FR" sz="3200" dirty="0">
              <a:solidFill>
                <a:schemeClr val="bg1"/>
              </a:solidFill>
            </a:endParaRP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1</a:t>
            </a:fld>
            <a:endParaRPr lang="el-GR"/>
          </a:p>
        </p:txBody>
      </p:sp>
      <p:sp>
        <p:nvSpPr>
          <p:cNvPr id="3" name="2 - Υπότιτλος"/>
          <p:cNvSpPr>
            <a:spLocks noGrp="1"/>
          </p:cNvSpPr>
          <p:nvPr>
            <p:ph type="subTitle" idx="4294967295"/>
          </p:nvPr>
        </p:nvSpPr>
        <p:spPr>
          <a:xfrm>
            <a:off x="0" y="3886200"/>
            <a:ext cx="6400800" cy="1752600"/>
          </a:xfrm>
        </p:spPr>
        <p:txBody>
          <a:bodyPr/>
          <a:lstStyle/>
          <a:p>
            <a:r>
              <a:rPr lang="el-GR" dirty="0" err="1" smtClean="0"/>
              <a:t>Ξυγωνάκη</a:t>
            </a:r>
            <a:r>
              <a:rPr lang="el-GR" dirty="0" smtClean="0"/>
              <a:t> Σοφία </a:t>
            </a:r>
          </a:p>
          <a:p>
            <a:r>
              <a:rPr lang="el-GR" dirty="0" smtClean="0"/>
              <a:t>ΑΕΜ:4148</a:t>
            </a:r>
            <a:endParaRPr lang="fr-FR" dirty="0"/>
          </a:p>
        </p:txBody>
      </p:sp>
      <p:pic>
        <p:nvPicPr>
          <p:cNvPr id="4" name="3 - Εικόνα" descr="19484a32ca86405237a14024e3c45f00.jpg"/>
          <p:cNvPicPr>
            <a:picLocks noChangeAspect="1"/>
          </p:cNvPicPr>
          <p:nvPr/>
        </p:nvPicPr>
        <p:blipFill>
          <a:blip r:embed="rId3"/>
          <a:stretch>
            <a:fillRect/>
          </a:stretch>
        </p:blipFill>
        <p:spPr>
          <a:xfrm>
            <a:off x="0" y="5286388"/>
            <a:ext cx="2214546" cy="1571612"/>
          </a:xfrm>
          <a:prstGeom prst="rect">
            <a:avLst/>
          </a:prstGeom>
        </p:spPr>
      </p:pic>
      <p:pic>
        <p:nvPicPr>
          <p:cNvPr id="7" name="6 - Εικόνα" descr="Emblem_UOWM.png"/>
          <p:cNvPicPr>
            <a:picLocks noChangeAspect="1"/>
          </p:cNvPicPr>
          <p:nvPr/>
        </p:nvPicPr>
        <p:blipFill>
          <a:blip r:embed="rId4"/>
          <a:stretch>
            <a:fillRect/>
          </a:stretch>
        </p:blipFill>
        <p:spPr>
          <a:xfrm>
            <a:off x="1" y="1"/>
            <a:ext cx="1785925" cy="1785925"/>
          </a:xfrm>
          <a:prstGeom prst="rect">
            <a:avLst/>
          </a:prstGeom>
        </p:spPr>
      </p:pic>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28736"/>
          </a:xfrm>
          <a:solidFill>
            <a:schemeClr val="tx1"/>
          </a:solidFill>
          <a:ln>
            <a:solidFill>
              <a:schemeClr val="bg1"/>
            </a:solidFill>
          </a:ln>
        </p:spPr>
        <p:txBody>
          <a:bodyPr>
            <a:normAutofit/>
          </a:bodyPr>
          <a:lstStyle/>
          <a:p>
            <a:r>
              <a:rPr lang="el-GR" sz="3200" dirty="0" smtClean="0">
                <a:solidFill>
                  <a:schemeClr val="bg1"/>
                </a:solidFill>
              </a:rPr>
              <a:t>Η βαρύτητα </a:t>
            </a:r>
            <a:endParaRPr lang="fr-FR" sz="3200" dirty="0">
              <a:solidFill>
                <a:schemeClr val="bg1"/>
              </a:solidFill>
            </a:endParaRPr>
          </a:p>
        </p:txBody>
      </p:sp>
      <p:sp>
        <p:nvSpPr>
          <p:cNvPr id="3" name="2 - Θέση περιεχομένου"/>
          <p:cNvSpPr>
            <a:spLocks noGrp="1"/>
          </p:cNvSpPr>
          <p:nvPr>
            <p:ph idx="1"/>
          </p:nvPr>
        </p:nvSpPr>
        <p:spPr/>
        <p:txBody>
          <a:bodyPr>
            <a:normAutofit/>
          </a:bodyPr>
          <a:lstStyle/>
          <a:p>
            <a:r>
              <a:rPr lang="el-GR" sz="2400" dirty="0" smtClean="0"/>
              <a:t>Στη φυσική, βαρύτητα ονομάζεται η ιδιότητα των υλικών σωμάτων να έλκουν και να έλκονται αμοιβαία με άλλα υλικά σώματα. Τα </a:t>
            </a:r>
            <a:r>
              <a:rPr lang="el-GR" sz="2400" dirty="0" err="1" smtClean="0"/>
              <a:t>ελκόμενα</a:t>
            </a:r>
            <a:r>
              <a:rPr lang="el-GR" sz="2400"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fr-FR" sz="2400" dirty="0"/>
          </a:p>
        </p:txBody>
      </p:sp>
      <p:pic>
        <p:nvPicPr>
          <p:cNvPr id="4" name="3 - Εικόνα" descr="19484a32ca86405237a14024e3c45f00.jpg"/>
          <p:cNvPicPr>
            <a:picLocks noChangeAspect="1"/>
          </p:cNvPicPr>
          <p:nvPr/>
        </p:nvPicPr>
        <p:blipFill>
          <a:blip r:embed="rId2"/>
          <a:stretch>
            <a:fillRect/>
          </a:stretch>
        </p:blipFill>
        <p:spPr>
          <a:xfrm>
            <a:off x="0" y="5286388"/>
            <a:ext cx="2285984" cy="1571612"/>
          </a:xfrm>
          <a:prstGeom prst="rect">
            <a:avLst/>
          </a:prstGeom>
        </p:spPr>
      </p:pic>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2</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dirty="0"/>
          </a:p>
        </p:txBody>
      </p:sp>
      <p:pic>
        <p:nvPicPr>
          <p:cNvPr id="7" name="6 - Εικόνα" descr="Emblem_UOWM.png"/>
          <p:cNvPicPr>
            <a:picLocks noChangeAspect="1"/>
          </p:cNvPicPr>
          <p:nvPr/>
        </p:nvPicPr>
        <p:blipFill>
          <a:blip r:embed="rId3"/>
          <a:stretch>
            <a:fillRect/>
          </a:stretch>
        </p:blipFill>
        <p:spPr>
          <a:xfrm>
            <a:off x="1" y="1"/>
            <a:ext cx="1714479" cy="1428735"/>
          </a:xfrm>
          <a:prstGeom prst="rect">
            <a:avLst/>
          </a:prstGeom>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normAutofit/>
          </a:bodyPr>
          <a:lstStyle/>
          <a:p>
            <a:r>
              <a:rPr lang="el-GR" sz="3200" dirty="0" smtClean="0">
                <a:solidFill>
                  <a:schemeClr val="bg1"/>
                </a:solidFill>
              </a:rPr>
              <a:t>Ποιος ανακάλυψε την βαρύτητα </a:t>
            </a:r>
            <a:endParaRPr lang="fr-FR" sz="3200" dirty="0">
              <a:solidFill>
                <a:schemeClr val="bg1"/>
              </a:solidFill>
            </a:endParaRPr>
          </a:p>
        </p:txBody>
      </p:sp>
      <p:sp>
        <p:nvSpPr>
          <p:cNvPr id="3" name="2 - Θέση περιεχομένου"/>
          <p:cNvSpPr>
            <a:spLocks noGrp="1"/>
          </p:cNvSpPr>
          <p:nvPr>
            <p:ph idx="1"/>
          </p:nvPr>
        </p:nvSpPr>
        <p:spPr/>
        <p:txBody>
          <a:bodyPr>
            <a:noAutofit/>
          </a:bodyPr>
          <a:lstStyle/>
          <a:p>
            <a:r>
              <a:rPr lang="el-GR" sz="2000" dirty="0" smtClean="0"/>
              <a:t>το 1687 ο Άγγλος μαθηματικός Σερ Ισαάκ Νεύτων (</a:t>
            </a:r>
            <a:r>
              <a:rPr lang="el-GR" sz="2000" dirty="0" err="1" smtClean="0"/>
              <a:t>Sir</a:t>
            </a:r>
            <a:r>
              <a:rPr lang="el-GR" sz="2000" dirty="0" smtClean="0"/>
              <a:t> </a:t>
            </a:r>
            <a:r>
              <a:rPr lang="el-GR" sz="2000" dirty="0" err="1" smtClean="0"/>
              <a:t>Isaac</a:t>
            </a:r>
            <a:r>
              <a:rPr lang="el-GR" sz="2000" dirty="0" smtClean="0"/>
              <a:t> </a:t>
            </a:r>
            <a:r>
              <a:rPr lang="el-GR" sz="2000" dirty="0" err="1" smtClean="0"/>
              <a:t>Newton</a:t>
            </a:r>
            <a:r>
              <a:rPr lang="el-GR" sz="2000" dirty="0" smtClean="0"/>
              <a:t>) δημοσίευσε το διάσημο έργο του "</a:t>
            </a:r>
            <a:r>
              <a:rPr lang="el-GR" sz="2000" dirty="0" err="1" smtClean="0"/>
              <a:t>Principia</a:t>
            </a:r>
            <a:r>
              <a:rPr lang="el-GR" sz="2000"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fr-FR" sz="2000" dirty="0"/>
          </a:p>
        </p:txBody>
      </p:sp>
      <p:pic>
        <p:nvPicPr>
          <p:cNvPr id="4" name="3 - Εικόνα" descr="19484a32ca86405237a14024e3c45f00.jpg"/>
          <p:cNvPicPr>
            <a:picLocks noChangeAspect="1"/>
          </p:cNvPicPr>
          <p:nvPr/>
        </p:nvPicPr>
        <p:blipFill>
          <a:blip r:embed="rId2"/>
          <a:stretch>
            <a:fillRect/>
          </a:stretch>
        </p:blipFill>
        <p:spPr>
          <a:xfrm>
            <a:off x="1" y="5357826"/>
            <a:ext cx="2143107" cy="1500174"/>
          </a:xfrm>
          <a:prstGeom prst="rect">
            <a:avLst/>
          </a:prstGeom>
        </p:spPr>
      </p:pic>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3</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dirty="0"/>
          </a:p>
        </p:txBody>
      </p:sp>
      <p:pic>
        <p:nvPicPr>
          <p:cNvPr id="7" name="6 - Εικόνα" descr="Emblem_UOWM.png"/>
          <p:cNvPicPr>
            <a:picLocks noChangeAspect="1"/>
          </p:cNvPicPr>
          <p:nvPr/>
        </p:nvPicPr>
        <p:blipFill>
          <a:blip r:embed="rId3"/>
          <a:stretch>
            <a:fillRect/>
          </a:stretch>
        </p:blipFill>
        <p:spPr>
          <a:xfrm>
            <a:off x="1" y="1"/>
            <a:ext cx="1428727" cy="1357297"/>
          </a:xfrm>
          <a:prstGeom prst="rect">
            <a:avLst/>
          </a:prstGeom>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357298"/>
          </a:xfrm>
          <a:solidFill>
            <a:schemeClr val="tx1"/>
          </a:solidFill>
        </p:spPr>
        <p:txBody>
          <a:bodyPr>
            <a:normAutofit/>
          </a:bodyPr>
          <a:lstStyle/>
          <a:p>
            <a:r>
              <a:rPr lang="el-GR" sz="3200" dirty="0" smtClean="0">
                <a:solidFill>
                  <a:schemeClr val="bg1"/>
                </a:solidFill>
              </a:rPr>
              <a:t>Πως μας επηρεάζει η βαρύτητα </a:t>
            </a:r>
            <a:endParaRPr lang="fr-FR" sz="3200" dirty="0">
              <a:solidFill>
                <a:schemeClr val="bg1"/>
              </a:solidFill>
            </a:endParaRPr>
          </a:p>
        </p:txBody>
      </p:sp>
      <p:pic>
        <p:nvPicPr>
          <p:cNvPr id="5" name="4 - Θέση περιεχομένου" descr="19484a32ca86405237a14024e3c45f00.jpg"/>
          <p:cNvPicPr>
            <a:picLocks noGrp="1" noChangeAspect="1"/>
          </p:cNvPicPr>
          <p:nvPr>
            <p:ph idx="1"/>
          </p:nvPr>
        </p:nvPicPr>
        <p:blipFill>
          <a:blip r:embed="rId2"/>
          <a:stretch>
            <a:fillRect/>
          </a:stretch>
        </p:blipFill>
        <p:spPr>
          <a:xfrm>
            <a:off x="0" y="5424758"/>
            <a:ext cx="1928794" cy="1433242"/>
          </a:xfrm>
        </p:spPr>
      </p:pic>
      <p:graphicFrame>
        <p:nvGraphicFramePr>
          <p:cNvPr id="4" name="3 - Διάγραμμα"/>
          <p:cNvGraphicFramePr/>
          <p:nvPr/>
        </p:nvGraphicFramePr>
        <p:xfrm>
          <a:off x="214282" y="1785926"/>
          <a:ext cx="8405850" cy="36750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4</a:t>
            </a:fld>
            <a:endParaRPr lang="el-GR"/>
          </a:p>
        </p:txBody>
      </p:sp>
      <p:sp>
        <p:nvSpPr>
          <p:cNvPr id="7" name="6 - Θέση υποσέλιδου"/>
          <p:cNvSpPr>
            <a:spLocks noGrp="1"/>
          </p:cNvSpPr>
          <p:nvPr>
            <p:ph type="ftr" sz="quarter" idx="11"/>
          </p:nvPr>
        </p:nvSpPr>
        <p:spPr/>
        <p:txBody>
          <a:bodyPr/>
          <a:lstStyle/>
          <a:p>
            <a:r>
              <a:rPr lang="el-GR" smtClean="0"/>
              <a:t>Η βαρύτητα </a:t>
            </a:r>
            <a:endParaRPr lang="el-GR" dirty="0"/>
          </a:p>
        </p:txBody>
      </p:sp>
      <p:pic>
        <p:nvPicPr>
          <p:cNvPr id="8" name="7 - Εικόνα" descr="Emblem_UOWM.png"/>
          <p:cNvPicPr>
            <a:picLocks noChangeAspect="1"/>
          </p:cNvPicPr>
          <p:nvPr/>
        </p:nvPicPr>
        <p:blipFill>
          <a:blip r:embed="rId7"/>
          <a:stretch>
            <a:fillRect/>
          </a:stretch>
        </p:blipFill>
        <p:spPr>
          <a:xfrm>
            <a:off x="1" y="1"/>
            <a:ext cx="1428727" cy="1428735"/>
          </a:xfrm>
          <a:prstGeom prst="rect">
            <a:avLst/>
          </a:prstGeom>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500174"/>
          </a:xfrm>
          <a:solidFill>
            <a:schemeClr val="tx1"/>
          </a:solidFill>
        </p:spPr>
        <p:txBody>
          <a:bodyPr>
            <a:normAutofit/>
          </a:bodyPr>
          <a:lstStyle/>
          <a:p>
            <a:r>
              <a:rPr lang="el-GR" sz="3200" dirty="0" smtClean="0">
                <a:solidFill>
                  <a:schemeClr val="bg1"/>
                </a:solidFill>
              </a:rPr>
              <a:t>Η βαρύτητα στη Σελήνη </a:t>
            </a:r>
            <a:endParaRPr lang="fr-FR" sz="3200" dirty="0">
              <a:solidFill>
                <a:schemeClr val="bg1"/>
              </a:solidFill>
            </a:endParaRPr>
          </a:p>
        </p:txBody>
      </p:sp>
      <p:sp>
        <p:nvSpPr>
          <p:cNvPr id="3" name="2 - Θέση περιεχομένου"/>
          <p:cNvSpPr>
            <a:spLocks noGrp="1"/>
          </p:cNvSpPr>
          <p:nvPr>
            <p:ph idx="1"/>
          </p:nvPr>
        </p:nvSpPr>
        <p:spPr/>
        <p:txBody>
          <a:bodyPr>
            <a:normAutofit/>
          </a:bodyPr>
          <a:lstStyle/>
          <a:p>
            <a:r>
              <a:rPr lang="el-GR" sz="2200"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sz="2200" dirty="0" err="1" smtClean="0"/>
              <a:t>ανακλαστικότητα</a:t>
            </a:r>
            <a:r>
              <a:rPr lang="el-GR" sz="2200" dirty="0" smtClean="0"/>
              <a:t> παρόμοια με αυτή της ασφάλτου.</a:t>
            </a:r>
            <a:endParaRPr lang="fr-FR" sz="2200" dirty="0"/>
          </a:p>
        </p:txBody>
      </p:sp>
      <p:pic>
        <p:nvPicPr>
          <p:cNvPr id="4" name="3 - Εικόνα" descr="19484a32ca86405237a14024e3c45f00.jpg"/>
          <p:cNvPicPr>
            <a:picLocks noChangeAspect="1"/>
          </p:cNvPicPr>
          <p:nvPr/>
        </p:nvPicPr>
        <p:blipFill>
          <a:blip r:embed="rId2"/>
          <a:stretch>
            <a:fillRect/>
          </a:stretch>
        </p:blipFill>
        <p:spPr>
          <a:xfrm>
            <a:off x="0" y="5143512"/>
            <a:ext cx="2309807" cy="1714488"/>
          </a:xfrm>
          <a:prstGeom prst="rect">
            <a:avLst/>
          </a:prstGeom>
        </p:spPr>
      </p:pic>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5</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dirty="0"/>
          </a:p>
        </p:txBody>
      </p:sp>
      <p:pic>
        <p:nvPicPr>
          <p:cNvPr id="7" name="6 - Εικόνα" descr="Emblem_UOWM.png"/>
          <p:cNvPicPr>
            <a:picLocks noChangeAspect="1"/>
          </p:cNvPicPr>
          <p:nvPr/>
        </p:nvPicPr>
        <p:blipFill>
          <a:blip r:embed="rId3"/>
          <a:stretch>
            <a:fillRect/>
          </a:stretch>
        </p:blipFill>
        <p:spPr>
          <a:xfrm>
            <a:off x="0" y="0"/>
            <a:ext cx="1571612" cy="1571612"/>
          </a:xfrm>
          <a:prstGeom prst="rect">
            <a:avLst/>
          </a:prstGeom>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normAutofit/>
          </a:bodyPr>
          <a:lstStyle/>
          <a:p>
            <a:r>
              <a:rPr lang="el-GR" sz="3200" dirty="0" smtClean="0">
                <a:solidFill>
                  <a:schemeClr val="bg1"/>
                </a:solidFill>
              </a:rPr>
              <a:t>ΕΠΙΛΟΓΟΣ </a:t>
            </a:r>
            <a:endParaRPr lang="fr-FR" sz="3200" dirty="0">
              <a:solidFill>
                <a:schemeClr val="bg1"/>
              </a:solidFill>
            </a:endParaRPr>
          </a:p>
        </p:txBody>
      </p:sp>
      <p:sp>
        <p:nvSpPr>
          <p:cNvPr id="3" name="2 - Θέση περιεχομένου"/>
          <p:cNvSpPr>
            <a:spLocks noGrp="1"/>
          </p:cNvSpPr>
          <p:nvPr>
            <p:ph idx="1"/>
          </p:nvPr>
        </p:nvSpPr>
        <p:spPr/>
        <p:txBody>
          <a:bodyPr>
            <a:normAutofit/>
          </a:bodyPr>
          <a:lstStyle/>
          <a:p>
            <a:pPr algn="ctr">
              <a:buNone/>
            </a:pPr>
            <a:r>
              <a:rPr lang="el-GR" sz="4400" dirty="0" smtClean="0"/>
              <a:t> </a:t>
            </a:r>
            <a:r>
              <a:rPr lang="el-GR" sz="4400" dirty="0" smtClean="0"/>
              <a:t>   ΣΑΣ ΕΥΧΑΡΙΣΤΩ !</a:t>
            </a:r>
          </a:p>
          <a:p>
            <a:pPr algn="ctr">
              <a:buNone/>
            </a:pPr>
            <a:endParaRPr lang="el-GR" sz="4400" dirty="0" smtClean="0"/>
          </a:p>
          <a:p>
            <a:pPr algn="ctr">
              <a:buNone/>
            </a:pPr>
            <a:endParaRPr lang="fr-FR" sz="4400" dirty="0"/>
          </a:p>
        </p:txBody>
      </p:sp>
      <p:pic>
        <p:nvPicPr>
          <p:cNvPr id="4" name="3 - Εικόνα" descr="Screenshot_42.png"/>
          <p:cNvPicPr>
            <a:picLocks noChangeAspect="1"/>
          </p:cNvPicPr>
          <p:nvPr/>
        </p:nvPicPr>
        <p:blipFill>
          <a:blip r:embed="rId3"/>
          <a:stretch>
            <a:fillRect/>
          </a:stretch>
        </p:blipFill>
        <p:spPr>
          <a:xfrm>
            <a:off x="1500166" y="2357430"/>
            <a:ext cx="6786609" cy="2786082"/>
          </a:xfrm>
          <a:prstGeom prst="rect">
            <a:avLst/>
          </a:prstGeom>
        </p:spPr>
      </p:pic>
      <p:graphicFrame>
        <p:nvGraphicFramePr>
          <p:cNvPr id="5" name="4 - Αντικείμενο"/>
          <p:cNvGraphicFramePr>
            <a:graphicFrameLocks/>
          </p:cNvGraphicFramePr>
          <p:nvPr/>
        </p:nvGraphicFramePr>
        <p:xfrm>
          <a:off x="1524000" y="1397000"/>
          <a:ext cx="6096000" cy="4064000"/>
        </p:xfrm>
        <a:graphic>
          <a:graphicData uri="http://schemas.openxmlformats.org/presentationml/2006/ole">
            <p:oleObj spid="_x0000_s1026" name="Εικόνα Bitmap" r:id="rId4" imgW="0" imgH="0" progId="Paint.Picture">
              <p:embed/>
            </p:oleObj>
          </a:graphicData>
        </a:graphic>
      </p:graphicFrame>
      <p:pic>
        <p:nvPicPr>
          <p:cNvPr id="6" name="5 - Εικόνα" descr="19484a32ca86405237a14024e3c45f00.jpg"/>
          <p:cNvPicPr>
            <a:picLocks noChangeAspect="1"/>
          </p:cNvPicPr>
          <p:nvPr/>
        </p:nvPicPr>
        <p:blipFill>
          <a:blip r:embed="rId5"/>
          <a:stretch>
            <a:fillRect/>
          </a:stretch>
        </p:blipFill>
        <p:spPr>
          <a:xfrm>
            <a:off x="0" y="5214950"/>
            <a:ext cx="2285984" cy="1643050"/>
          </a:xfrm>
          <a:prstGeom prst="rect">
            <a:avLst/>
          </a:prstGeom>
        </p:spPr>
      </p:pic>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6</a:t>
            </a:fld>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dirty="0"/>
          </a:p>
        </p:txBody>
      </p:sp>
      <p:pic>
        <p:nvPicPr>
          <p:cNvPr id="9" name="8 - Εικόνα" descr="Emblem_UOWM.png"/>
          <p:cNvPicPr>
            <a:picLocks noChangeAspect="1"/>
          </p:cNvPicPr>
          <p:nvPr/>
        </p:nvPicPr>
        <p:blipFill>
          <a:blip r:embed="rId6"/>
          <a:stretch>
            <a:fillRect/>
          </a:stretch>
        </p:blipFill>
        <p:spPr>
          <a:xfrm>
            <a:off x="1" y="1"/>
            <a:ext cx="1714488" cy="1428735"/>
          </a:xfrm>
          <a:prstGeom prst="rect">
            <a:avLst/>
          </a:prstGeom>
        </p:spPr>
      </p:pic>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269</TotalTime>
  <Words>471</Words>
  <PresentationFormat>Προβολή στην οθόνη (4:3)</PresentationFormat>
  <Paragraphs>28</Paragraphs>
  <Slides>6</Slides>
  <Notes>1</Notes>
  <HiddenSlides>0</HiddenSlides>
  <MMClips>0</MMClips>
  <ScaleCrop>false</ScaleCrop>
  <HeadingPairs>
    <vt:vector size="6" baseType="variant">
      <vt:variant>
        <vt:lpstr>Θέμα</vt:lpstr>
      </vt:variant>
      <vt:variant>
        <vt:i4>8</vt:i4>
      </vt:variant>
      <vt:variant>
        <vt:lpstr>Ενσωματωμένοι διακομιστές OLE</vt:lpstr>
      </vt:variant>
      <vt:variant>
        <vt:i4>1</vt:i4>
      </vt:variant>
      <vt:variant>
        <vt:lpstr>Τίτλοι διαφανειών</vt:lpstr>
      </vt:variant>
      <vt:variant>
        <vt:i4>6</vt:i4>
      </vt:variant>
    </vt:vector>
  </HeadingPairs>
  <TitlesOfParts>
    <vt:vector size="15" baseType="lpstr">
      <vt:lpstr>Θέμα του Office</vt:lpstr>
      <vt:lpstr>5_Προσαρμοσμένη σχεδίαση</vt:lpstr>
      <vt:lpstr>4_Προσαρμοσμένη σχεδίαση</vt:lpstr>
      <vt:lpstr>3_Προσαρμοσμένη σχεδίαση</vt:lpstr>
      <vt:lpstr>1_Προσαρμοσμένη σχεδίαση</vt:lpstr>
      <vt:lpstr>2_Προσαρμοσμένη σχεδίαση</vt:lpstr>
      <vt:lpstr>Προσαρμοσμένη σχεδίαση</vt:lpstr>
      <vt:lpstr>6_Προσαρμοσμένη σχεδίαση</vt:lpstr>
      <vt:lpstr>Εικόνα 'Ζωγραφικής'</vt:lpstr>
      <vt:lpstr>ΒΑΡΥΤΗΤΑ </vt:lpstr>
      <vt:lpstr>Η βαρύτητα </vt:lpstr>
      <vt:lpstr>Ποιος ανακάλυψε την βαρύτητα </vt:lpstr>
      <vt:lpstr>Πως μας επηρεάζει η βαρύτητα </vt:lpstr>
      <vt:lpstr>Η βαρύτητα στη Σελήνη </vt:lpstr>
      <vt:lpstr>ΕΠΙΛΟΓΟΣ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 </dc:title>
  <dc:creator>Sofia Xygonaki</dc:creator>
  <cp:lastModifiedBy>xygon_000</cp:lastModifiedBy>
  <cp:revision>7</cp:revision>
  <dcterms:created xsi:type="dcterms:W3CDTF">2018-04-24T11:18:18Z</dcterms:created>
  <dcterms:modified xsi:type="dcterms:W3CDTF">2018-04-24T16:10:59Z</dcterms:modified>
</cp:coreProperties>
</file>